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17"/>
  </p:notesMasterIdLst>
  <p:sldIdLst>
    <p:sldId id="256" r:id="rId2"/>
    <p:sldId id="369" r:id="rId3"/>
    <p:sldId id="372" r:id="rId4"/>
    <p:sldId id="373" r:id="rId5"/>
    <p:sldId id="378" r:id="rId6"/>
    <p:sldId id="379" r:id="rId7"/>
    <p:sldId id="382" r:id="rId8"/>
    <p:sldId id="387" r:id="rId9"/>
    <p:sldId id="403" r:id="rId10"/>
    <p:sldId id="392" r:id="rId11"/>
    <p:sldId id="399" r:id="rId12"/>
    <p:sldId id="400" r:id="rId13"/>
    <p:sldId id="401" r:id="rId14"/>
    <p:sldId id="402" r:id="rId15"/>
    <p:sldId id="352" r:id="rId1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showPr showNarration="1">
    <p:present/>
    <p:sldAll/>
    <p:penClr>
      <a:srgbClr val="FF0000"/>
    </p:penClr>
  </p:showPr>
  <p:clrMru>
    <a:srgbClr val="003300"/>
    <a:srgbClr val="00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3C6B869E-3444-48B3-8C94-DB5D6AB3249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06FD58-5970-4277-BC23-49923FFD5159}" type="slidenum">
              <a:rPr lang="en-US"/>
              <a:pPr/>
              <a:t>1</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r>
              <a:rPr lang="pt-BR"/>
              <a:t>Xxxxx</a:t>
            </a:r>
          </a:p>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76B5DE-B502-4349-8AE1-47EC6B02C1EA}" type="slidenum">
              <a:rPr lang="en-US"/>
              <a:pPr/>
              <a:t>8</a:t>
            </a:fld>
            <a:endParaRPr lang="en-US"/>
          </a:p>
        </p:txBody>
      </p:sp>
      <p:sp>
        <p:nvSpPr>
          <p:cNvPr id="364546" name="Rectangle 2"/>
          <p:cNvSpPr>
            <a:spLocks noGrp="1" noRot="1" noChangeAspect="1" noChangeArrowheads="1" noTextEdit="1"/>
          </p:cNvSpPr>
          <p:nvPr>
            <p:ph type="sldImg"/>
          </p:nvPr>
        </p:nvSpPr>
        <p:spPr>
          <a:ln/>
        </p:spPr>
      </p:sp>
      <p:sp>
        <p:nvSpPr>
          <p:cNvPr id="364547" name="Rectangle 3"/>
          <p:cNvSpPr>
            <a:spLocks noGrp="1" noChangeArrowheads="1"/>
          </p:cNvSpPr>
          <p:nvPr>
            <p:ph type="body" idx="1"/>
          </p:nvPr>
        </p:nvSpPr>
        <p:spPr/>
        <p:txBody>
          <a:bodyPr/>
          <a:lstStyle/>
          <a:p>
            <a:r>
              <a:rPr lang="pt-BR"/>
              <a:t>Xxxxx</a:t>
            </a:r>
          </a:p>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76B5DE-B502-4349-8AE1-47EC6B02C1EA}" type="slidenum">
              <a:rPr lang="en-US"/>
              <a:pPr/>
              <a:t>9</a:t>
            </a:fld>
            <a:endParaRPr lang="en-US"/>
          </a:p>
        </p:txBody>
      </p:sp>
      <p:sp>
        <p:nvSpPr>
          <p:cNvPr id="364546" name="Rectangle 2"/>
          <p:cNvSpPr>
            <a:spLocks noGrp="1" noRot="1" noChangeAspect="1" noChangeArrowheads="1" noTextEdit="1"/>
          </p:cNvSpPr>
          <p:nvPr>
            <p:ph type="sldImg"/>
          </p:nvPr>
        </p:nvSpPr>
        <p:spPr>
          <a:ln/>
        </p:spPr>
      </p:sp>
      <p:sp>
        <p:nvSpPr>
          <p:cNvPr id="364547" name="Rectangle 3"/>
          <p:cNvSpPr>
            <a:spLocks noGrp="1" noChangeArrowheads="1"/>
          </p:cNvSpPr>
          <p:nvPr>
            <p:ph type="body" idx="1"/>
          </p:nvPr>
        </p:nvSpPr>
        <p:spPr/>
        <p:txBody>
          <a:bodyPr/>
          <a:lstStyle/>
          <a:p>
            <a:r>
              <a:rPr lang="pt-BR"/>
              <a:t>Xxxxx</a:t>
            </a:r>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61A445-91F1-4E03-B77A-3825B90BA70D}" type="slidenum">
              <a:rPr lang="en-US"/>
              <a:pPr/>
              <a:t>10</a:t>
            </a:fld>
            <a:endParaRPr lang="en-US"/>
          </a:p>
        </p:txBody>
      </p:sp>
      <p:sp>
        <p:nvSpPr>
          <p:cNvPr id="377858" name="Rectangle 2"/>
          <p:cNvSpPr>
            <a:spLocks noGrp="1" noRot="1" noChangeAspect="1" noChangeArrowheads="1" noTextEdit="1"/>
          </p:cNvSpPr>
          <p:nvPr>
            <p:ph type="sldImg"/>
          </p:nvPr>
        </p:nvSpPr>
        <p:spPr>
          <a:ln/>
        </p:spPr>
      </p:sp>
      <p:sp>
        <p:nvSpPr>
          <p:cNvPr id="377859" name="Rectangle 3"/>
          <p:cNvSpPr>
            <a:spLocks noGrp="1" noChangeArrowheads="1"/>
          </p:cNvSpPr>
          <p:nvPr>
            <p:ph type="body" idx="1"/>
          </p:nvPr>
        </p:nvSpPr>
        <p:spPr/>
        <p:txBody>
          <a:bodyPr/>
          <a:lstStyle/>
          <a:p>
            <a:r>
              <a:rPr lang="pt-BR"/>
              <a:t>Xxxxx</a:t>
            </a:r>
          </a:p>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61A445-91F1-4E03-B77A-3825B90BA70D}" type="slidenum">
              <a:rPr lang="en-US"/>
              <a:pPr/>
              <a:t>11</a:t>
            </a:fld>
            <a:endParaRPr lang="en-US"/>
          </a:p>
        </p:txBody>
      </p:sp>
      <p:sp>
        <p:nvSpPr>
          <p:cNvPr id="377858" name="Rectangle 2"/>
          <p:cNvSpPr>
            <a:spLocks noGrp="1" noRot="1" noChangeAspect="1" noChangeArrowheads="1" noTextEdit="1"/>
          </p:cNvSpPr>
          <p:nvPr>
            <p:ph type="sldImg"/>
          </p:nvPr>
        </p:nvSpPr>
        <p:spPr>
          <a:ln/>
        </p:spPr>
      </p:sp>
      <p:sp>
        <p:nvSpPr>
          <p:cNvPr id="377859" name="Rectangle 3"/>
          <p:cNvSpPr>
            <a:spLocks noGrp="1" noChangeArrowheads="1"/>
          </p:cNvSpPr>
          <p:nvPr>
            <p:ph type="body" idx="1"/>
          </p:nvPr>
        </p:nvSpPr>
        <p:spPr/>
        <p:txBody>
          <a:bodyPr/>
          <a:lstStyle/>
          <a:p>
            <a:r>
              <a:rPr lang="pt-BR"/>
              <a:t>Xxxxx</a:t>
            </a:r>
          </a:p>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61A445-91F1-4E03-B77A-3825B90BA70D}" type="slidenum">
              <a:rPr lang="en-US"/>
              <a:pPr/>
              <a:t>12</a:t>
            </a:fld>
            <a:endParaRPr lang="en-US"/>
          </a:p>
        </p:txBody>
      </p:sp>
      <p:sp>
        <p:nvSpPr>
          <p:cNvPr id="377858" name="Rectangle 2"/>
          <p:cNvSpPr>
            <a:spLocks noGrp="1" noRot="1" noChangeAspect="1" noChangeArrowheads="1" noTextEdit="1"/>
          </p:cNvSpPr>
          <p:nvPr>
            <p:ph type="sldImg"/>
          </p:nvPr>
        </p:nvSpPr>
        <p:spPr>
          <a:ln/>
        </p:spPr>
      </p:sp>
      <p:sp>
        <p:nvSpPr>
          <p:cNvPr id="377859" name="Rectangle 3"/>
          <p:cNvSpPr>
            <a:spLocks noGrp="1" noChangeArrowheads="1"/>
          </p:cNvSpPr>
          <p:nvPr>
            <p:ph type="body" idx="1"/>
          </p:nvPr>
        </p:nvSpPr>
        <p:spPr/>
        <p:txBody>
          <a:bodyPr/>
          <a:lstStyle/>
          <a:p>
            <a:r>
              <a:rPr lang="pt-BR"/>
              <a:t>Xxxxx</a:t>
            </a:r>
          </a:p>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61A445-91F1-4E03-B77A-3825B90BA70D}" type="slidenum">
              <a:rPr lang="en-US"/>
              <a:pPr/>
              <a:t>13</a:t>
            </a:fld>
            <a:endParaRPr lang="en-US"/>
          </a:p>
        </p:txBody>
      </p:sp>
      <p:sp>
        <p:nvSpPr>
          <p:cNvPr id="377858" name="Rectangle 2"/>
          <p:cNvSpPr>
            <a:spLocks noGrp="1" noRot="1" noChangeAspect="1" noChangeArrowheads="1" noTextEdit="1"/>
          </p:cNvSpPr>
          <p:nvPr>
            <p:ph type="sldImg"/>
          </p:nvPr>
        </p:nvSpPr>
        <p:spPr>
          <a:ln/>
        </p:spPr>
      </p:sp>
      <p:sp>
        <p:nvSpPr>
          <p:cNvPr id="377859" name="Rectangle 3"/>
          <p:cNvSpPr>
            <a:spLocks noGrp="1" noChangeArrowheads="1"/>
          </p:cNvSpPr>
          <p:nvPr>
            <p:ph type="body" idx="1"/>
          </p:nvPr>
        </p:nvSpPr>
        <p:spPr/>
        <p:txBody>
          <a:bodyPr/>
          <a:lstStyle/>
          <a:p>
            <a:r>
              <a:rPr lang="pt-BR"/>
              <a:t>Xxxxx</a:t>
            </a:r>
          </a:p>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61A445-91F1-4E03-B77A-3825B90BA70D}" type="slidenum">
              <a:rPr lang="en-US"/>
              <a:pPr/>
              <a:t>14</a:t>
            </a:fld>
            <a:endParaRPr lang="en-US"/>
          </a:p>
        </p:txBody>
      </p:sp>
      <p:sp>
        <p:nvSpPr>
          <p:cNvPr id="377858" name="Rectangle 2"/>
          <p:cNvSpPr>
            <a:spLocks noGrp="1" noRot="1" noChangeAspect="1" noChangeArrowheads="1" noTextEdit="1"/>
          </p:cNvSpPr>
          <p:nvPr>
            <p:ph type="sldImg"/>
          </p:nvPr>
        </p:nvSpPr>
        <p:spPr>
          <a:ln/>
        </p:spPr>
      </p:sp>
      <p:sp>
        <p:nvSpPr>
          <p:cNvPr id="377859" name="Rectangle 3"/>
          <p:cNvSpPr>
            <a:spLocks noGrp="1" noChangeArrowheads="1"/>
          </p:cNvSpPr>
          <p:nvPr>
            <p:ph type="body" idx="1"/>
          </p:nvPr>
        </p:nvSpPr>
        <p:spPr/>
        <p:txBody>
          <a:bodyPr/>
          <a:lstStyle/>
          <a:p>
            <a:r>
              <a:rPr lang="pt-BR"/>
              <a:t>Xxxxx</a:t>
            </a:r>
          </a:p>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A2A36E-5786-4AC8-ABD2-2BB44D5E53CE}" type="slidenum">
              <a:rPr lang="en-US"/>
              <a:pPr/>
              <a:t>15</a:t>
            </a:fld>
            <a:endParaRPr lang="en-US"/>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p:txBody>
          <a:bodyPr/>
          <a:lstStyle/>
          <a:p>
            <a:r>
              <a:rPr lang="pt-BR"/>
              <a:t>Xxxxx</a:t>
            </a:r>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1922" name="Group 2"/>
          <p:cNvGrpSpPr>
            <a:grpSpLocks/>
          </p:cNvGrpSpPr>
          <p:nvPr/>
        </p:nvGrpSpPr>
        <p:grpSpPr bwMode="auto">
          <a:xfrm>
            <a:off x="-3222625" y="304800"/>
            <a:ext cx="11909425" cy="4724400"/>
            <a:chOff x="-2030" y="192"/>
            <a:chExt cx="7502" cy="2976"/>
          </a:xfrm>
        </p:grpSpPr>
        <p:sp>
          <p:nvSpPr>
            <p:cNvPr id="81923" name="Line 3"/>
            <p:cNvSpPr>
              <a:spLocks noChangeShapeType="1"/>
            </p:cNvSpPr>
            <p:nvPr/>
          </p:nvSpPr>
          <p:spPr bwMode="auto">
            <a:xfrm>
              <a:off x="912" y="1584"/>
              <a:ext cx="4560" cy="0"/>
            </a:xfrm>
            <a:prstGeom prst="line">
              <a:avLst/>
            </a:prstGeom>
            <a:noFill/>
            <a:ln w="12700">
              <a:solidFill>
                <a:schemeClr val="tx1"/>
              </a:solidFill>
              <a:round/>
              <a:headEnd/>
              <a:tailEnd/>
            </a:ln>
            <a:effectLst/>
          </p:spPr>
          <p:txBody>
            <a:bodyPr/>
            <a:lstStyle/>
            <a:p>
              <a:endParaRPr lang="en-US"/>
            </a:p>
          </p:txBody>
        </p:sp>
        <p:sp>
          <p:nvSpPr>
            <p:cNvPr id="81924" name="AutoShape 4"/>
            <p:cNvSpPr>
              <a:spLocks noChangeArrowheads="1"/>
            </p:cNvSpPr>
            <p:nvPr/>
          </p:nvSpPr>
          <p:spPr bwMode="auto">
            <a:xfrm>
              <a:off x="-1584" y="864"/>
              <a:ext cx="2304" cy="2304"/>
            </a:xfrm>
            <a:custGeom>
              <a:avLst/>
              <a:gdLst>
                <a:gd name="G0" fmla="+- 12083 0 0"/>
                <a:gd name="G1" fmla="+- -3200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44083" y="2368"/>
                </a:cxn>
                <a:cxn ang="0">
                  <a:pos x="64000" y="32000"/>
                </a:cxn>
                <a:cxn ang="0">
                  <a:pos x="44083" y="61631"/>
                </a:cxn>
                <a:cxn ang="0">
                  <a:pos x="44083" y="61631"/>
                </a:cxn>
                <a:cxn ang="0">
                  <a:pos x="44082" y="61631"/>
                </a:cxn>
                <a:cxn ang="0">
                  <a:pos x="44083" y="61632"/>
                </a:cxn>
                <a:cxn ang="0">
                  <a:pos x="44083" y="2368"/>
                </a:cxn>
                <a:cxn ang="0">
                  <a:pos x="44082" y="2368"/>
                </a:cxn>
                <a:cxn ang="0">
                  <a:pos x="44083" y="2368"/>
                </a:cxn>
              </a:cxnLst>
              <a:rect l="T13" t="T15" r="T17" b="T19"/>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w="9525">
              <a:noFill/>
              <a:miter lim="800000"/>
              <a:headEnd/>
              <a:tailEnd/>
            </a:ln>
          </p:spPr>
          <p:txBody>
            <a:bodyPr/>
            <a:lstStyle/>
            <a:p>
              <a:pPr eaLnBrk="1" hangingPunct="1"/>
              <a:endParaRPr lang="pt-BR" sz="2400">
                <a:latin typeface="Times New Roman" pitchFamily="18" charset="0"/>
              </a:endParaRPr>
            </a:p>
          </p:txBody>
        </p:sp>
        <p:sp>
          <p:nvSpPr>
            <p:cNvPr id="81925" name="AutoShape 5"/>
            <p:cNvSpPr>
              <a:spLocks noChangeArrowheads="1"/>
            </p:cNvSpPr>
            <p:nvPr/>
          </p:nvSpPr>
          <p:spPr bwMode="auto">
            <a:xfrm>
              <a:off x="-2030" y="192"/>
              <a:ext cx="2544" cy="2544"/>
            </a:xfrm>
            <a:custGeom>
              <a:avLst/>
              <a:gdLst>
                <a:gd name="G0" fmla="+- 18994 0 0"/>
                <a:gd name="G1" fmla="+- -30013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994" y="6246"/>
                </a:cxn>
                <a:cxn ang="0">
                  <a:pos x="64000" y="32000"/>
                </a:cxn>
                <a:cxn ang="0">
                  <a:pos x="50994" y="57753"/>
                </a:cxn>
                <a:cxn ang="0">
                  <a:pos x="50994" y="57753"/>
                </a:cxn>
                <a:cxn ang="0">
                  <a:pos x="50993" y="57753"/>
                </a:cxn>
                <a:cxn ang="0">
                  <a:pos x="50994" y="57754"/>
                </a:cxn>
                <a:cxn ang="0">
                  <a:pos x="50994" y="6246"/>
                </a:cxn>
                <a:cxn ang="0">
                  <a:pos x="50993" y="6246"/>
                </a:cxn>
                <a:cxn ang="0">
                  <a:pos x="50994" y="6246"/>
                </a:cxn>
              </a:cxnLst>
              <a:rect l="T13" t="T15" r="T17" b="T19"/>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w="9525">
              <a:noFill/>
              <a:miter lim="800000"/>
              <a:headEnd/>
              <a:tailEnd/>
            </a:ln>
          </p:spPr>
          <p:txBody>
            <a:bodyPr/>
            <a:lstStyle/>
            <a:p>
              <a:pPr eaLnBrk="1" hangingPunct="1"/>
              <a:endParaRPr lang="pt-BR">
                <a:latin typeface="Arial" charset="0"/>
              </a:endParaRPr>
            </a:p>
          </p:txBody>
        </p:sp>
      </p:grpSp>
      <p:sp>
        <p:nvSpPr>
          <p:cNvPr id="81926" name="Rectangle 6"/>
          <p:cNvSpPr>
            <a:spLocks noGrp="1" noChangeArrowheads="1"/>
          </p:cNvSpPr>
          <p:nvPr>
            <p:ph type="ctrTitle"/>
          </p:nvPr>
        </p:nvSpPr>
        <p:spPr>
          <a:xfrm>
            <a:off x="1443038" y="985838"/>
            <a:ext cx="7239000" cy="1444625"/>
          </a:xfrm>
        </p:spPr>
        <p:txBody>
          <a:bodyPr/>
          <a:lstStyle>
            <a:lvl1pPr>
              <a:defRPr sz="4000"/>
            </a:lvl1pPr>
          </a:lstStyle>
          <a:p>
            <a:r>
              <a:rPr lang="en-US"/>
              <a:t>Click to edit Master title style</a:t>
            </a:r>
          </a:p>
        </p:txBody>
      </p:sp>
      <p:sp>
        <p:nvSpPr>
          <p:cNvPr id="81927" name="Rectangle 7"/>
          <p:cNvSpPr>
            <a:spLocks noGrp="1" noChangeArrowheads="1"/>
          </p:cNvSpPr>
          <p:nvPr>
            <p:ph type="subTitle" idx="1"/>
          </p:nvPr>
        </p:nvSpPr>
        <p:spPr>
          <a:xfrm>
            <a:off x="1443038" y="3427413"/>
            <a:ext cx="7239000" cy="1752600"/>
          </a:xfrm>
        </p:spPr>
        <p:txBody>
          <a:bodyPr/>
          <a:lstStyle>
            <a:lvl1pPr marL="0" indent="0">
              <a:buFont typeface="Wingdings" pitchFamily="2" charset="2"/>
              <a:buNone/>
              <a:defRPr/>
            </a:lvl1pPr>
          </a:lstStyle>
          <a:p>
            <a:r>
              <a:rPr lang="en-US"/>
              <a:t>Click to edit Master subtitle style</a:t>
            </a:r>
          </a:p>
        </p:txBody>
      </p:sp>
      <p:sp>
        <p:nvSpPr>
          <p:cNvPr id="81928" name="Rectangle 8"/>
          <p:cNvSpPr>
            <a:spLocks noGrp="1" noChangeArrowheads="1"/>
          </p:cNvSpPr>
          <p:nvPr>
            <p:ph type="dt" sz="half" idx="2"/>
          </p:nvPr>
        </p:nvSpPr>
        <p:spPr/>
        <p:txBody>
          <a:bodyPr/>
          <a:lstStyle>
            <a:lvl1pPr>
              <a:defRPr/>
            </a:lvl1pPr>
          </a:lstStyle>
          <a:p>
            <a:endParaRPr lang="en-US"/>
          </a:p>
        </p:txBody>
      </p:sp>
      <p:sp>
        <p:nvSpPr>
          <p:cNvPr id="81929" name="Rectangle 9"/>
          <p:cNvSpPr>
            <a:spLocks noGrp="1" noChangeArrowheads="1"/>
          </p:cNvSpPr>
          <p:nvPr>
            <p:ph type="ftr" sz="quarter" idx="3"/>
          </p:nvPr>
        </p:nvSpPr>
        <p:spPr/>
        <p:txBody>
          <a:bodyPr/>
          <a:lstStyle>
            <a:lvl1pPr>
              <a:defRPr/>
            </a:lvl1pPr>
          </a:lstStyle>
          <a:p>
            <a:endParaRPr lang="en-US"/>
          </a:p>
        </p:txBody>
      </p:sp>
      <p:sp>
        <p:nvSpPr>
          <p:cNvPr id="81930" name="Rectangle 10"/>
          <p:cNvSpPr>
            <a:spLocks noGrp="1" noChangeArrowheads="1"/>
          </p:cNvSpPr>
          <p:nvPr>
            <p:ph type="sldNum" sz="quarter" idx="4"/>
          </p:nvPr>
        </p:nvSpPr>
        <p:spPr/>
        <p:txBody>
          <a:bodyPr/>
          <a:lstStyle>
            <a:lvl1pPr>
              <a:defRPr/>
            </a:lvl1pPr>
          </a:lstStyle>
          <a:p>
            <a:fld id="{1AE9248A-37E0-4E22-AC3E-5C99DABC969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9D422E0-A581-498C-A43E-8E62B4B4168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6413" y="301625"/>
            <a:ext cx="1827212" cy="5640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0013" y="301625"/>
            <a:ext cx="5334000" cy="5640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63C4228-30A0-4ADB-913D-48239291DAB1}"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5"/>
            <a:ext cx="7313612"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370013" y="1827213"/>
            <a:ext cx="3579812"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2225" y="1827213"/>
            <a:ext cx="35814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56428C87-5380-4945-9C8D-70113D59AA8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44DFB8C-9D42-4710-AD19-86CB4859E972}"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FC708B-A517-48E6-B9C0-ECC23FCDBD0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C310EC5-1EAC-4D78-8FE3-FEE8DA86303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5814037-8285-4587-8279-9B7D6C5A653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2B93893-EA49-40B7-9226-316D8BAE76D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AA84B6E-0EB1-438D-8B2F-147148BC37A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A319E47-2AD0-4563-B4C7-EB48F8CCF0E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216FDE6-63B9-4BB3-A587-E4974770B70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0898" name="Group 2"/>
          <p:cNvGrpSpPr>
            <a:grpSpLocks/>
          </p:cNvGrpSpPr>
          <p:nvPr/>
        </p:nvGrpSpPr>
        <p:grpSpPr bwMode="auto">
          <a:xfrm>
            <a:off x="-3238500" y="0"/>
            <a:ext cx="11925300" cy="3810000"/>
            <a:chOff x="-2040" y="0"/>
            <a:chExt cx="7512" cy="2400"/>
          </a:xfrm>
        </p:grpSpPr>
        <p:sp>
          <p:nvSpPr>
            <p:cNvPr id="80899" name="AutoShape 3"/>
            <p:cNvSpPr>
              <a:spLocks noChangeArrowheads="1"/>
            </p:cNvSpPr>
            <p:nvPr/>
          </p:nvSpPr>
          <p:spPr bwMode="auto">
            <a:xfrm>
              <a:off x="-2040" y="432"/>
              <a:ext cx="2592" cy="1968"/>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296" y="5746"/>
                </a:cxn>
                <a:cxn ang="0">
                  <a:pos x="64000" y="32000"/>
                </a:cxn>
                <a:cxn ang="0">
                  <a:pos x="50296" y="58253"/>
                </a:cxn>
                <a:cxn ang="0">
                  <a:pos x="50296" y="58253"/>
                </a:cxn>
                <a:cxn ang="0">
                  <a:pos x="50295" y="58253"/>
                </a:cxn>
                <a:cxn ang="0">
                  <a:pos x="50296" y="58254"/>
                </a:cxn>
                <a:cxn ang="0">
                  <a:pos x="50296" y="5746"/>
                </a:cxn>
                <a:cxn ang="0">
                  <a:pos x="50295" y="5746"/>
                </a:cxn>
                <a:cxn ang="0">
                  <a:pos x="50296" y="5746"/>
                </a:cxn>
              </a:cxnLst>
              <a:rect l="T13" t="T15" r="T17" b="T19"/>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w="9525">
              <a:noFill/>
              <a:miter lim="800000"/>
              <a:headEnd/>
              <a:tailEnd/>
            </a:ln>
          </p:spPr>
          <p:txBody>
            <a:bodyPr/>
            <a:lstStyle/>
            <a:p>
              <a:pPr eaLnBrk="1" hangingPunct="1"/>
              <a:endParaRPr lang="pt-BR" sz="2400">
                <a:latin typeface="Times New Roman" pitchFamily="18" charset="0"/>
              </a:endParaRPr>
            </a:p>
          </p:txBody>
        </p:sp>
        <p:sp>
          <p:nvSpPr>
            <p:cNvPr id="80900" name="AutoShape 4"/>
            <p:cNvSpPr>
              <a:spLocks noChangeArrowheads="1"/>
            </p:cNvSpPr>
            <p:nvPr/>
          </p:nvSpPr>
          <p:spPr bwMode="auto">
            <a:xfrm>
              <a:off x="-1528" y="0"/>
              <a:ext cx="1949" cy="1987"/>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077" y="5595"/>
                </a:cxn>
                <a:cxn ang="0">
                  <a:pos x="64000" y="32000"/>
                </a:cxn>
                <a:cxn ang="0">
                  <a:pos x="50077" y="58404"/>
                </a:cxn>
                <a:cxn ang="0">
                  <a:pos x="50077" y="58404"/>
                </a:cxn>
                <a:cxn ang="0">
                  <a:pos x="50076" y="58404"/>
                </a:cxn>
                <a:cxn ang="0">
                  <a:pos x="50077" y="58405"/>
                </a:cxn>
                <a:cxn ang="0">
                  <a:pos x="50077" y="5595"/>
                </a:cxn>
                <a:cxn ang="0">
                  <a:pos x="50076" y="5595"/>
                </a:cxn>
                <a:cxn ang="0">
                  <a:pos x="50077" y="5595"/>
                </a:cxn>
              </a:cxnLst>
              <a:rect l="T13" t="T15" r="T17" b="T19"/>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w="9525">
              <a:noFill/>
              <a:miter lim="800000"/>
              <a:headEnd/>
              <a:tailEnd/>
            </a:ln>
          </p:spPr>
          <p:txBody>
            <a:bodyPr/>
            <a:lstStyle/>
            <a:p>
              <a:pPr eaLnBrk="1" hangingPunct="1"/>
              <a:endParaRPr lang="pt-BR">
                <a:latin typeface="Arial" charset="0"/>
              </a:endParaRPr>
            </a:p>
          </p:txBody>
        </p:sp>
        <p:sp>
          <p:nvSpPr>
            <p:cNvPr id="80901" name="Line 5"/>
            <p:cNvSpPr>
              <a:spLocks noChangeShapeType="1"/>
            </p:cNvSpPr>
            <p:nvPr/>
          </p:nvSpPr>
          <p:spPr bwMode="auto">
            <a:xfrm>
              <a:off x="864" y="960"/>
              <a:ext cx="4608" cy="0"/>
            </a:xfrm>
            <a:prstGeom prst="line">
              <a:avLst/>
            </a:prstGeom>
            <a:noFill/>
            <a:ln w="12700">
              <a:solidFill>
                <a:schemeClr val="tx1"/>
              </a:solidFill>
              <a:round/>
              <a:headEnd/>
              <a:tailEnd/>
            </a:ln>
            <a:effectLst/>
          </p:spPr>
          <p:txBody>
            <a:bodyPr/>
            <a:lstStyle/>
            <a:p>
              <a:endParaRPr lang="en-US"/>
            </a:p>
          </p:txBody>
        </p:sp>
      </p:grpSp>
      <p:sp>
        <p:nvSpPr>
          <p:cNvPr id="80902" name="Rectangle 6"/>
          <p:cNvSpPr>
            <a:spLocks noGrp="1" noChangeArrowheads="1"/>
          </p:cNvSpPr>
          <p:nvPr>
            <p:ph type="title"/>
          </p:nvPr>
        </p:nvSpPr>
        <p:spPr bwMode="auto">
          <a:xfrm>
            <a:off x="1370013" y="301625"/>
            <a:ext cx="7313612"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80903" name="Rectangle 7"/>
          <p:cNvSpPr>
            <a:spLocks noGrp="1" noChangeArrowheads="1"/>
          </p:cNvSpPr>
          <p:nvPr>
            <p:ph type="body" idx="1"/>
          </p:nvPr>
        </p:nvSpPr>
        <p:spPr bwMode="auto">
          <a:xfrm>
            <a:off x="1370013" y="1827213"/>
            <a:ext cx="7313612"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0904"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80905"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endParaRPr lang="en-US"/>
          </a:p>
        </p:txBody>
      </p:sp>
      <p:sp>
        <p:nvSpPr>
          <p:cNvPr id="80906"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E21D85D0-E964-46E9-A830-DE93931DDE7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Arial" charset="0"/>
        </a:defRPr>
      </a:lvl2pPr>
      <a:lvl3pPr algn="l" rtl="0" fontAlgn="base">
        <a:spcBef>
          <a:spcPct val="0"/>
        </a:spcBef>
        <a:spcAft>
          <a:spcPct val="0"/>
        </a:spcAft>
        <a:defRPr sz="3600">
          <a:solidFill>
            <a:schemeClr val="tx2"/>
          </a:solidFill>
          <a:latin typeface="Arial" charset="0"/>
        </a:defRPr>
      </a:lvl3pPr>
      <a:lvl4pPr algn="l" rtl="0" fontAlgn="base">
        <a:spcBef>
          <a:spcPct val="0"/>
        </a:spcBef>
        <a:spcAft>
          <a:spcPct val="0"/>
        </a:spcAft>
        <a:defRPr sz="3600">
          <a:solidFill>
            <a:schemeClr val="tx2"/>
          </a:solidFill>
          <a:latin typeface="Arial" charset="0"/>
        </a:defRPr>
      </a:lvl4pPr>
      <a:lvl5pPr algn="l" rtl="0" fontAlgn="base">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fontAlgn="base">
        <a:spcBef>
          <a:spcPct val="20000"/>
        </a:spcBef>
        <a:spcAft>
          <a:spcPct val="0"/>
        </a:spcAft>
        <a:buClr>
          <a:schemeClr val="tx2"/>
        </a:buClr>
        <a:buSzPct val="70000"/>
        <a:buFont typeface="Wingdings" pitchFamily="2" charset="2"/>
        <a:buChar char="¡"/>
        <a:defRPr sz="29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70000"/>
        <a:buFont typeface="Wingdings" pitchFamily="2" charset="2"/>
        <a:buChar char="l"/>
        <a:defRPr sz="2500">
          <a:solidFill>
            <a:schemeClr val="tx1"/>
          </a:solidFill>
          <a:latin typeface="+mn-lt"/>
        </a:defRPr>
      </a:lvl2pPr>
      <a:lvl3pPr marL="1143000" indent="-228600" algn="l" rtl="0" fontAlgn="base">
        <a:spcBef>
          <a:spcPct val="20000"/>
        </a:spcBef>
        <a:spcAft>
          <a:spcPct val="0"/>
        </a:spcAft>
        <a:buClr>
          <a:schemeClr val="tx2"/>
        </a:buClr>
        <a:buSzPct val="65000"/>
        <a:buFont typeface="Wingdings" pitchFamily="2" charset="2"/>
        <a:buChar char="¡"/>
        <a:defRPr sz="2200">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l"/>
        <a:defRPr sz="1900">
          <a:solidFill>
            <a:schemeClr val="tx1"/>
          </a:solidFill>
          <a:latin typeface="+mn-lt"/>
        </a:defRPr>
      </a:lvl4pPr>
      <a:lvl5pPr marL="20574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5pPr>
      <a:lvl6pPr marL="25146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6pPr>
      <a:lvl7pPr marL="29718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7pPr>
      <a:lvl8pPr marL="34290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8pPr>
      <a:lvl9pPr marL="38862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wm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Grp="1" noChangeArrowheads="1"/>
          </p:cNvSpPr>
          <p:nvPr>
            <p:ph type="title"/>
          </p:nvPr>
        </p:nvSpPr>
        <p:spPr>
          <a:xfrm>
            <a:off x="457200" y="274638"/>
            <a:ext cx="8229600" cy="5897562"/>
          </a:xfrm>
        </p:spPr>
        <p:txBody>
          <a:bodyPr/>
          <a:lstStyle/>
          <a:p>
            <a:pPr algn="ctr"/>
            <a:r>
              <a:rPr lang="pt-BR" sz="4000" dirty="0"/>
              <a:t/>
            </a:r>
            <a:br>
              <a:rPr lang="pt-BR" sz="4000" dirty="0"/>
            </a:br>
            <a:r>
              <a:rPr lang="pt-BR" sz="2800" b="1" dirty="0" smtClean="0">
                <a:solidFill>
                  <a:srgbClr val="003300"/>
                </a:solidFill>
              </a:rPr>
              <a:t>Revisiting the use of Managed Land as a Proxy for Estimating National Anthropogenic Emissions and Removals</a:t>
            </a:r>
            <a:r>
              <a:rPr lang="pt-BR" sz="3200" b="1" dirty="0" smtClean="0">
                <a:solidFill>
                  <a:srgbClr val="003300"/>
                </a:solidFill>
              </a:rPr>
              <a:t/>
            </a:r>
            <a:br>
              <a:rPr lang="pt-BR" sz="3200" b="1" dirty="0" smtClean="0">
                <a:solidFill>
                  <a:srgbClr val="003300"/>
                </a:solidFill>
              </a:rPr>
            </a:br>
            <a:r>
              <a:rPr lang="pt-BR" sz="2400" dirty="0" smtClean="0"/>
              <a:t>São José dos Campos, 6 May 2009</a:t>
            </a:r>
            <a:br>
              <a:rPr lang="pt-BR" sz="2400" dirty="0" smtClean="0"/>
            </a:br>
            <a:r>
              <a:rPr lang="pt-BR" sz="4000" dirty="0" smtClean="0"/>
              <a:t/>
            </a:r>
            <a:br>
              <a:rPr lang="pt-BR" sz="4000" dirty="0" smtClean="0"/>
            </a:br>
            <a:r>
              <a:rPr lang="pt-BR" sz="3200" b="1" dirty="0" smtClean="0">
                <a:solidFill>
                  <a:srgbClr val="003300"/>
                </a:solidFill>
              </a:rPr>
              <a:t>Climate Change and Carbon in the Biosphere</a:t>
            </a:r>
            <a:br>
              <a:rPr lang="pt-BR" sz="3200" b="1" dirty="0" smtClean="0">
                <a:solidFill>
                  <a:srgbClr val="003300"/>
                </a:solidFill>
              </a:rPr>
            </a:br>
            <a:r>
              <a:rPr lang="pt-BR" sz="3200" b="1" dirty="0" smtClean="0">
                <a:solidFill>
                  <a:srgbClr val="003300"/>
                </a:solidFill>
              </a:rPr>
              <a:t>Luiz </a:t>
            </a:r>
            <a:r>
              <a:rPr lang="pt-BR" sz="3200" b="1" dirty="0">
                <a:solidFill>
                  <a:srgbClr val="003300"/>
                </a:solidFill>
              </a:rPr>
              <a:t>Gylvan Meira Filho</a:t>
            </a:r>
            <a:r>
              <a:rPr lang="pt-BR" sz="4000" b="1" dirty="0">
                <a:solidFill>
                  <a:srgbClr val="003300"/>
                </a:solidFill>
              </a:rPr>
              <a:t/>
            </a:r>
            <a:br>
              <a:rPr lang="pt-BR" sz="4000" b="1" dirty="0">
                <a:solidFill>
                  <a:srgbClr val="003300"/>
                </a:solidFill>
              </a:rPr>
            </a:br>
            <a:r>
              <a:rPr lang="pt-BR" sz="2000" dirty="0">
                <a:solidFill>
                  <a:srgbClr val="003300"/>
                </a:solidFill>
              </a:rPr>
              <a:t>Pesquisador Visitante</a:t>
            </a:r>
            <a:br>
              <a:rPr lang="pt-BR" sz="2000" dirty="0">
                <a:solidFill>
                  <a:srgbClr val="003300"/>
                </a:solidFill>
              </a:rPr>
            </a:br>
            <a:r>
              <a:rPr lang="pt-BR" sz="2000" dirty="0">
                <a:solidFill>
                  <a:srgbClr val="003300"/>
                </a:solidFill>
              </a:rPr>
              <a:t>Instituto de Estudos Avançados</a:t>
            </a:r>
            <a:br>
              <a:rPr lang="pt-BR" sz="2000" dirty="0">
                <a:solidFill>
                  <a:srgbClr val="003300"/>
                </a:solidFill>
              </a:rPr>
            </a:br>
            <a:r>
              <a:rPr lang="pt-BR" sz="2000" dirty="0">
                <a:solidFill>
                  <a:srgbClr val="003300"/>
                </a:solidFill>
              </a:rPr>
              <a:t>Universidade de São Paulo</a:t>
            </a:r>
            <a:endParaRPr lang="en-US" sz="2000" dirty="0">
              <a:solidFill>
                <a:srgbClr val="003300"/>
              </a:solidFill>
            </a:endParaRPr>
          </a:p>
        </p:txBody>
      </p:sp>
      <p:pic>
        <p:nvPicPr>
          <p:cNvPr id="2056" name="Picture 8"/>
          <p:cNvPicPr>
            <a:picLocks noChangeAspect="1" noChangeArrowheads="1"/>
          </p:cNvPicPr>
          <p:nvPr/>
        </p:nvPicPr>
        <p:blipFill>
          <a:blip r:embed="rId3"/>
          <a:srcRect/>
          <a:stretch>
            <a:fillRect/>
          </a:stretch>
        </p:blipFill>
        <p:spPr bwMode="auto">
          <a:xfrm>
            <a:off x="7543800" y="152400"/>
            <a:ext cx="1084263" cy="1204913"/>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p:txBody>
          <a:bodyPr/>
          <a:lstStyle/>
          <a:p>
            <a:pPr algn="ctr"/>
            <a:r>
              <a:rPr lang="pt-BR" sz="2400"/>
              <a:t/>
            </a:r>
            <a:br>
              <a:rPr lang="pt-BR" sz="2400"/>
            </a:br>
            <a:r>
              <a:rPr lang="pt-BR" sz="2400"/>
              <a:t/>
            </a:r>
            <a:br>
              <a:rPr lang="pt-BR" sz="2400"/>
            </a:br>
            <a:r>
              <a:rPr lang="pt-BR" sz="2400"/>
              <a:t/>
            </a:r>
            <a:br>
              <a:rPr lang="pt-BR" sz="2400"/>
            </a:br>
            <a:endParaRPr lang="en-US" sz="1800">
              <a:solidFill>
                <a:srgbClr val="000066"/>
              </a:solidFill>
            </a:endParaRPr>
          </a:p>
        </p:txBody>
      </p:sp>
      <p:pic>
        <p:nvPicPr>
          <p:cNvPr id="376835" name="Picture 3"/>
          <p:cNvPicPr>
            <a:picLocks noChangeAspect="1" noChangeArrowheads="1"/>
          </p:cNvPicPr>
          <p:nvPr/>
        </p:nvPicPr>
        <p:blipFill>
          <a:blip r:embed="rId3"/>
          <a:srcRect/>
          <a:stretch>
            <a:fillRect/>
          </a:stretch>
        </p:blipFill>
        <p:spPr bwMode="auto">
          <a:xfrm>
            <a:off x="7543800" y="152400"/>
            <a:ext cx="1084263" cy="1204913"/>
          </a:xfrm>
          <a:prstGeom prst="rect">
            <a:avLst/>
          </a:prstGeom>
          <a:noFill/>
        </p:spPr>
      </p:pic>
      <p:sp>
        <p:nvSpPr>
          <p:cNvPr id="376836" name="Rectangle 4"/>
          <p:cNvSpPr>
            <a:spLocks noGrp="1" noChangeArrowheads="1"/>
          </p:cNvSpPr>
          <p:nvPr>
            <p:ph idx="1"/>
          </p:nvPr>
        </p:nvSpPr>
        <p:spPr/>
        <p:txBody>
          <a:bodyPr/>
          <a:lstStyle/>
          <a:p>
            <a:r>
              <a:rPr lang="pt-BR" dirty="0" smtClean="0">
                <a:solidFill>
                  <a:srgbClr val="003300"/>
                </a:solidFill>
              </a:rPr>
              <a:t>Carbon cycle:</a:t>
            </a:r>
          </a:p>
          <a:p>
            <a:pPr lvl="1"/>
            <a:r>
              <a:rPr lang="pt-BR" dirty="0" smtClean="0">
                <a:solidFill>
                  <a:srgbClr val="003300"/>
                </a:solidFill>
              </a:rPr>
              <a:t>Fossil and cement: 6.4 GtC/yr;</a:t>
            </a:r>
          </a:p>
          <a:p>
            <a:pPr lvl="1"/>
            <a:r>
              <a:rPr lang="pt-BR" dirty="0" smtClean="0">
                <a:solidFill>
                  <a:srgbClr val="003300"/>
                </a:solidFill>
              </a:rPr>
              <a:t>Atmospheric increase: 4.1 GtC/yr;</a:t>
            </a:r>
          </a:p>
          <a:p>
            <a:pPr lvl="1"/>
            <a:r>
              <a:rPr lang="pt-BR" dirty="0" smtClean="0">
                <a:solidFill>
                  <a:srgbClr val="003300"/>
                </a:solidFill>
              </a:rPr>
              <a:t>Ocean removal: 2.2 GtC/yr;</a:t>
            </a:r>
          </a:p>
          <a:p>
            <a:pPr lvl="1"/>
            <a:r>
              <a:rPr lang="pt-BR" dirty="0" smtClean="0">
                <a:solidFill>
                  <a:srgbClr val="003300"/>
                </a:solidFill>
              </a:rPr>
              <a:t>Deforestation: .5 to 2.7 GtC/yr;</a:t>
            </a:r>
          </a:p>
          <a:p>
            <a:pPr lvl="1"/>
            <a:r>
              <a:rPr lang="pt-BR" dirty="0" smtClean="0">
                <a:solidFill>
                  <a:srgbClr val="003300"/>
                </a:solidFill>
              </a:rPr>
              <a:t>Terrestrial biosphere removal:</a:t>
            </a:r>
          </a:p>
          <a:p>
            <a:pPr lvl="2"/>
            <a:r>
              <a:rPr lang="pt-BR" dirty="0" smtClean="0">
                <a:solidFill>
                  <a:srgbClr val="003300"/>
                </a:solidFill>
              </a:rPr>
              <a:t>If def. = 0.5, then 0.6 GtC/yr;</a:t>
            </a:r>
          </a:p>
          <a:p>
            <a:pPr lvl="2"/>
            <a:r>
              <a:rPr lang="pt-BR" dirty="0" smtClean="0">
                <a:solidFill>
                  <a:srgbClr val="003300"/>
                </a:solidFill>
              </a:rPr>
              <a:t>If def. = 2.7, then 2.8 GtC/yr.</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p:txBody>
          <a:bodyPr/>
          <a:lstStyle/>
          <a:p>
            <a:pPr algn="ctr"/>
            <a:r>
              <a:rPr lang="pt-BR" sz="2400"/>
              <a:t/>
            </a:r>
            <a:br>
              <a:rPr lang="pt-BR" sz="2400"/>
            </a:br>
            <a:r>
              <a:rPr lang="pt-BR" sz="2400"/>
              <a:t/>
            </a:r>
            <a:br>
              <a:rPr lang="pt-BR" sz="2400"/>
            </a:br>
            <a:r>
              <a:rPr lang="pt-BR" sz="2400"/>
              <a:t/>
            </a:r>
            <a:br>
              <a:rPr lang="pt-BR" sz="2400"/>
            </a:br>
            <a:endParaRPr lang="en-US" sz="1800">
              <a:solidFill>
                <a:srgbClr val="000066"/>
              </a:solidFill>
            </a:endParaRPr>
          </a:p>
        </p:txBody>
      </p:sp>
      <p:pic>
        <p:nvPicPr>
          <p:cNvPr id="376835" name="Picture 3"/>
          <p:cNvPicPr>
            <a:picLocks noChangeAspect="1" noChangeArrowheads="1"/>
          </p:cNvPicPr>
          <p:nvPr/>
        </p:nvPicPr>
        <p:blipFill>
          <a:blip r:embed="rId3"/>
          <a:srcRect/>
          <a:stretch>
            <a:fillRect/>
          </a:stretch>
        </p:blipFill>
        <p:spPr bwMode="auto">
          <a:xfrm>
            <a:off x="7543800" y="152400"/>
            <a:ext cx="1084263" cy="1204913"/>
          </a:xfrm>
          <a:prstGeom prst="rect">
            <a:avLst/>
          </a:prstGeom>
          <a:noFill/>
        </p:spPr>
      </p:pic>
      <p:sp>
        <p:nvSpPr>
          <p:cNvPr id="376836" name="Rectangle 4"/>
          <p:cNvSpPr>
            <a:spLocks noGrp="1" noChangeArrowheads="1"/>
          </p:cNvSpPr>
          <p:nvPr>
            <p:ph idx="1"/>
          </p:nvPr>
        </p:nvSpPr>
        <p:spPr/>
        <p:txBody>
          <a:bodyPr/>
          <a:lstStyle/>
          <a:p>
            <a:r>
              <a:rPr lang="pt-BR" dirty="0" smtClean="0">
                <a:solidFill>
                  <a:srgbClr val="003300"/>
                </a:solidFill>
              </a:rPr>
              <a:t>Great uncertainty on emissions from deforestation in the world.</a:t>
            </a:r>
          </a:p>
          <a:p>
            <a:r>
              <a:rPr lang="pt-BR" dirty="0" smtClean="0">
                <a:solidFill>
                  <a:srgbClr val="003300"/>
                </a:solidFill>
              </a:rPr>
              <a:t>Recent satellite surveys indicate that annual rate of deforestation in the world is equal to two or three times that of Brazil.</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p:txBody>
          <a:bodyPr/>
          <a:lstStyle/>
          <a:p>
            <a:pPr algn="ctr"/>
            <a:r>
              <a:rPr lang="pt-BR" sz="2400"/>
              <a:t/>
            </a:r>
            <a:br>
              <a:rPr lang="pt-BR" sz="2400"/>
            </a:br>
            <a:r>
              <a:rPr lang="pt-BR" sz="2400"/>
              <a:t/>
            </a:r>
            <a:br>
              <a:rPr lang="pt-BR" sz="2400"/>
            </a:br>
            <a:r>
              <a:rPr lang="pt-BR" sz="2400"/>
              <a:t/>
            </a:r>
            <a:br>
              <a:rPr lang="pt-BR" sz="2400"/>
            </a:br>
            <a:endParaRPr lang="en-US" sz="1800">
              <a:solidFill>
                <a:srgbClr val="000066"/>
              </a:solidFill>
            </a:endParaRPr>
          </a:p>
        </p:txBody>
      </p:sp>
      <p:pic>
        <p:nvPicPr>
          <p:cNvPr id="376835" name="Picture 3"/>
          <p:cNvPicPr>
            <a:picLocks noChangeAspect="1" noChangeArrowheads="1"/>
          </p:cNvPicPr>
          <p:nvPr/>
        </p:nvPicPr>
        <p:blipFill>
          <a:blip r:embed="rId3"/>
          <a:srcRect/>
          <a:stretch>
            <a:fillRect/>
          </a:stretch>
        </p:blipFill>
        <p:spPr bwMode="auto">
          <a:xfrm>
            <a:off x="7543800" y="152400"/>
            <a:ext cx="1084263" cy="1204913"/>
          </a:xfrm>
          <a:prstGeom prst="rect">
            <a:avLst/>
          </a:prstGeom>
          <a:noFill/>
        </p:spPr>
      </p:pic>
      <p:sp>
        <p:nvSpPr>
          <p:cNvPr id="376836" name="Rectangle 4"/>
          <p:cNvSpPr>
            <a:spLocks noGrp="1" noChangeArrowheads="1"/>
          </p:cNvSpPr>
          <p:nvPr>
            <p:ph idx="1"/>
          </p:nvPr>
        </p:nvSpPr>
        <p:spPr/>
        <p:txBody>
          <a:bodyPr/>
          <a:lstStyle/>
          <a:p>
            <a:r>
              <a:rPr lang="pt-BR" dirty="0" smtClean="0">
                <a:solidFill>
                  <a:srgbClr val="003300"/>
                </a:solidFill>
              </a:rPr>
              <a:t>Since emissions from deforestation in Brazil have been estimated with a much better accuracy than those of the world, one may estimate global emissions from deforestation as being double or triple those of Brazil.</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p:txBody>
          <a:bodyPr/>
          <a:lstStyle/>
          <a:p>
            <a:pPr algn="ctr"/>
            <a:r>
              <a:rPr lang="pt-BR" sz="2400"/>
              <a:t/>
            </a:r>
            <a:br>
              <a:rPr lang="pt-BR" sz="2400"/>
            </a:br>
            <a:r>
              <a:rPr lang="pt-BR" sz="2400"/>
              <a:t/>
            </a:r>
            <a:br>
              <a:rPr lang="pt-BR" sz="2400"/>
            </a:br>
            <a:r>
              <a:rPr lang="pt-BR" sz="2400"/>
              <a:t/>
            </a:r>
            <a:br>
              <a:rPr lang="pt-BR" sz="2400"/>
            </a:br>
            <a:endParaRPr lang="en-US" sz="1800">
              <a:solidFill>
                <a:srgbClr val="000066"/>
              </a:solidFill>
            </a:endParaRPr>
          </a:p>
        </p:txBody>
      </p:sp>
      <p:pic>
        <p:nvPicPr>
          <p:cNvPr id="376835" name="Picture 3"/>
          <p:cNvPicPr>
            <a:picLocks noChangeAspect="1" noChangeArrowheads="1"/>
          </p:cNvPicPr>
          <p:nvPr/>
        </p:nvPicPr>
        <p:blipFill>
          <a:blip r:embed="rId3"/>
          <a:srcRect/>
          <a:stretch>
            <a:fillRect/>
          </a:stretch>
        </p:blipFill>
        <p:spPr bwMode="auto">
          <a:xfrm>
            <a:off x="7543800" y="152400"/>
            <a:ext cx="1084263" cy="1204913"/>
          </a:xfrm>
          <a:prstGeom prst="rect">
            <a:avLst/>
          </a:prstGeom>
          <a:noFill/>
        </p:spPr>
      </p:pic>
      <p:sp>
        <p:nvSpPr>
          <p:cNvPr id="376836" name="Rectangle 4"/>
          <p:cNvSpPr>
            <a:spLocks noGrp="1" noChangeArrowheads="1"/>
          </p:cNvSpPr>
          <p:nvPr>
            <p:ph idx="1"/>
          </p:nvPr>
        </p:nvSpPr>
        <p:spPr/>
        <p:txBody>
          <a:bodyPr/>
          <a:lstStyle/>
          <a:p>
            <a:r>
              <a:rPr lang="pt-BR" dirty="0" smtClean="0">
                <a:solidFill>
                  <a:srgbClr val="003300"/>
                </a:solidFill>
              </a:rPr>
              <a:t>We thus conclude that emissions from deforestation are of the order of .5 to .7 GtC/yr, or 7 to 10% of total emissions.</a:t>
            </a:r>
          </a:p>
          <a:p>
            <a:r>
              <a:rPr lang="pt-BR" dirty="0" smtClean="0">
                <a:solidFill>
                  <a:srgbClr val="003300"/>
                </a:solidFill>
              </a:rPr>
              <a:t>It also follows that removal by the terrestrial biosphere is between .6 and .8 GtC/yr.</a:t>
            </a:r>
          </a:p>
          <a:p>
            <a:r>
              <a:rPr lang="pt-BR" dirty="0" smtClean="0">
                <a:solidFill>
                  <a:srgbClr val="003300"/>
                </a:solidFill>
              </a:rPr>
              <a:t>It is likely that, at any given time, there will be sources and sinks.</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p:txBody>
          <a:bodyPr/>
          <a:lstStyle/>
          <a:p>
            <a:pPr algn="ctr"/>
            <a:r>
              <a:rPr lang="pt-BR" sz="2400"/>
              <a:t/>
            </a:r>
            <a:br>
              <a:rPr lang="pt-BR" sz="2400"/>
            </a:br>
            <a:r>
              <a:rPr lang="pt-BR" sz="2400"/>
              <a:t/>
            </a:r>
            <a:br>
              <a:rPr lang="pt-BR" sz="2400"/>
            </a:br>
            <a:r>
              <a:rPr lang="pt-BR" sz="2400"/>
              <a:t/>
            </a:r>
            <a:br>
              <a:rPr lang="pt-BR" sz="2400"/>
            </a:br>
            <a:endParaRPr lang="en-US" sz="1800">
              <a:solidFill>
                <a:srgbClr val="000066"/>
              </a:solidFill>
            </a:endParaRPr>
          </a:p>
        </p:txBody>
      </p:sp>
      <p:pic>
        <p:nvPicPr>
          <p:cNvPr id="376835" name="Picture 3"/>
          <p:cNvPicPr>
            <a:picLocks noChangeAspect="1" noChangeArrowheads="1"/>
          </p:cNvPicPr>
          <p:nvPr/>
        </p:nvPicPr>
        <p:blipFill>
          <a:blip r:embed="rId3"/>
          <a:srcRect/>
          <a:stretch>
            <a:fillRect/>
          </a:stretch>
        </p:blipFill>
        <p:spPr bwMode="auto">
          <a:xfrm>
            <a:off x="7543800" y="152400"/>
            <a:ext cx="1084263" cy="1204913"/>
          </a:xfrm>
          <a:prstGeom prst="rect">
            <a:avLst/>
          </a:prstGeom>
          <a:noFill/>
        </p:spPr>
      </p:pic>
      <p:sp>
        <p:nvSpPr>
          <p:cNvPr id="376836" name="Rectangle 4"/>
          <p:cNvSpPr>
            <a:spLocks noGrp="1" noChangeArrowheads="1"/>
          </p:cNvSpPr>
          <p:nvPr>
            <p:ph idx="1"/>
          </p:nvPr>
        </p:nvSpPr>
        <p:spPr/>
        <p:txBody>
          <a:bodyPr/>
          <a:lstStyle/>
          <a:p>
            <a:r>
              <a:rPr lang="pt-BR" dirty="0" smtClean="0">
                <a:solidFill>
                  <a:srgbClr val="003300"/>
                </a:solidFill>
              </a:rPr>
              <a:t>Climate change models use a carbon cycle model, driven by emissions – fossil, cement and deforestation.</a:t>
            </a:r>
          </a:p>
          <a:p>
            <a:r>
              <a:rPr lang="pt-BR" dirty="0" smtClean="0">
                <a:solidFill>
                  <a:srgbClr val="003300"/>
                </a:solidFill>
              </a:rPr>
              <a:t>The carbon cycle model compute internally the removals by the biosphere and oceans.</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p:txBody>
          <a:bodyPr/>
          <a:lstStyle/>
          <a:p>
            <a:pPr algn="ctr"/>
            <a:r>
              <a:rPr lang="pt-BR" sz="2400"/>
              <a:t/>
            </a:r>
            <a:br>
              <a:rPr lang="pt-BR" sz="2400"/>
            </a:br>
            <a:r>
              <a:rPr lang="pt-BR" sz="2400"/>
              <a:t/>
            </a:r>
            <a:br>
              <a:rPr lang="pt-BR" sz="2400"/>
            </a:br>
            <a:r>
              <a:rPr lang="pt-BR" sz="2400"/>
              <a:t/>
            </a:r>
            <a:br>
              <a:rPr lang="pt-BR" sz="2400"/>
            </a:br>
            <a:endParaRPr lang="en-US" sz="1800">
              <a:solidFill>
                <a:srgbClr val="000066"/>
              </a:solidFill>
            </a:endParaRPr>
          </a:p>
        </p:txBody>
      </p:sp>
      <p:pic>
        <p:nvPicPr>
          <p:cNvPr id="306179" name="Picture 3"/>
          <p:cNvPicPr>
            <a:picLocks noChangeAspect="1" noChangeArrowheads="1"/>
          </p:cNvPicPr>
          <p:nvPr/>
        </p:nvPicPr>
        <p:blipFill>
          <a:blip r:embed="rId3"/>
          <a:srcRect/>
          <a:stretch>
            <a:fillRect/>
          </a:stretch>
        </p:blipFill>
        <p:spPr bwMode="auto">
          <a:xfrm>
            <a:off x="7543800" y="152400"/>
            <a:ext cx="1084263" cy="1204913"/>
          </a:xfrm>
          <a:prstGeom prst="rect">
            <a:avLst/>
          </a:prstGeom>
          <a:noFill/>
        </p:spPr>
      </p:pic>
      <p:sp>
        <p:nvSpPr>
          <p:cNvPr id="306180" name="Rectangle 4"/>
          <p:cNvSpPr>
            <a:spLocks noGrp="1" noChangeArrowheads="1"/>
          </p:cNvSpPr>
          <p:nvPr>
            <p:ph idx="1"/>
          </p:nvPr>
        </p:nvSpPr>
        <p:spPr/>
        <p:txBody>
          <a:bodyPr/>
          <a:lstStyle/>
          <a:p>
            <a:r>
              <a:rPr lang="pt-BR" dirty="0" smtClean="0">
                <a:solidFill>
                  <a:srgbClr val="003300"/>
                </a:solidFill>
              </a:rPr>
              <a:t>If we use emissions that, in addition to fossil, cement and deforestation, also include partially or totally the removal by the terrestrial biosphere, then the models will have to be modified to take this into account, otherwise they </a:t>
            </a:r>
            <a:r>
              <a:rPr lang="pt-BR" smtClean="0">
                <a:solidFill>
                  <a:srgbClr val="003300"/>
                </a:solidFill>
              </a:rPr>
              <a:t>will produce </a:t>
            </a:r>
            <a:r>
              <a:rPr lang="pt-BR" dirty="0" smtClean="0">
                <a:solidFill>
                  <a:srgbClr val="003300"/>
                </a:solidFill>
              </a:rPr>
              <a:t>wrong results.</a:t>
            </a:r>
            <a:endParaRPr lang="pt-BR" dirty="0">
              <a:solidFill>
                <a:srgbClr val="003300"/>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p:cNvSpPr>
            <a:spLocks noGrp="1" noChangeArrowheads="1"/>
          </p:cNvSpPr>
          <p:nvPr>
            <p:ph type="body" sz="half" idx="1"/>
          </p:nvPr>
        </p:nvSpPr>
        <p:spPr>
          <a:xfrm>
            <a:off x="457200" y="1125538"/>
            <a:ext cx="8002588" cy="4967287"/>
          </a:xfrm>
        </p:spPr>
        <p:txBody>
          <a:bodyPr/>
          <a:lstStyle/>
          <a:p>
            <a:endParaRPr lang="en-US" sz="2500"/>
          </a:p>
          <a:p>
            <a:endParaRPr lang="en-US" sz="2500"/>
          </a:p>
          <a:p>
            <a:endParaRPr lang="en-US" sz="2500"/>
          </a:p>
          <a:p>
            <a:endParaRPr lang="en-US" sz="2500"/>
          </a:p>
          <a:p>
            <a:endParaRPr lang="en-US" sz="2500"/>
          </a:p>
          <a:p>
            <a:pPr>
              <a:buFont typeface="Wingdings" pitchFamily="2" charset="2"/>
              <a:buNone/>
            </a:pPr>
            <a:endParaRPr lang="en-US" sz="2500"/>
          </a:p>
        </p:txBody>
      </p:sp>
      <p:pic>
        <p:nvPicPr>
          <p:cNvPr id="339971" name="Picture 3"/>
          <p:cNvPicPr>
            <a:picLocks noGrp="1" noChangeAspect="1" noChangeArrowheads="1"/>
          </p:cNvPicPr>
          <p:nvPr>
            <p:ph sz="half" idx="2"/>
          </p:nvPr>
        </p:nvPicPr>
        <p:blipFill>
          <a:blip r:embed="rId2"/>
          <a:srcRect/>
          <a:stretch>
            <a:fillRect/>
          </a:stretch>
        </p:blipFill>
        <p:spPr>
          <a:xfrm>
            <a:off x="1890713" y="1862138"/>
            <a:ext cx="6361112" cy="4079875"/>
          </a:xfrm>
          <a:noFill/>
          <a:ln/>
        </p:spPr>
      </p:pic>
      <p:pic>
        <p:nvPicPr>
          <p:cNvPr id="6" name="Picture 8"/>
          <p:cNvPicPr>
            <a:picLocks noChangeAspect="1" noChangeArrowheads="1"/>
          </p:cNvPicPr>
          <p:nvPr/>
        </p:nvPicPr>
        <p:blipFill>
          <a:blip r:embed="rId3"/>
          <a:srcRect/>
          <a:stretch>
            <a:fillRect/>
          </a:stretch>
        </p:blipFill>
        <p:spPr bwMode="auto">
          <a:xfrm>
            <a:off x="7543800" y="152400"/>
            <a:ext cx="1084263" cy="120491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3042" name="Picture 2"/>
          <p:cNvPicPr>
            <a:picLocks noGrp="1" noChangeAspect="1" noChangeArrowheads="1"/>
          </p:cNvPicPr>
          <p:nvPr>
            <p:ph type="body" idx="1"/>
          </p:nvPr>
        </p:nvPicPr>
        <p:blipFill>
          <a:blip r:embed="rId2"/>
          <a:srcRect/>
          <a:stretch>
            <a:fillRect/>
          </a:stretch>
        </p:blipFill>
        <p:spPr>
          <a:xfrm>
            <a:off x="1827213" y="1993900"/>
            <a:ext cx="6207125" cy="3787775"/>
          </a:xfrm>
          <a:noFill/>
          <a:ln/>
        </p:spPr>
      </p:pic>
      <p:pic>
        <p:nvPicPr>
          <p:cNvPr id="5" name="Picture 8"/>
          <p:cNvPicPr>
            <a:picLocks noChangeAspect="1" noChangeArrowheads="1"/>
          </p:cNvPicPr>
          <p:nvPr/>
        </p:nvPicPr>
        <p:blipFill>
          <a:blip r:embed="rId3"/>
          <a:srcRect/>
          <a:stretch>
            <a:fillRect/>
          </a:stretch>
        </p:blipFill>
        <p:spPr bwMode="auto">
          <a:xfrm>
            <a:off x="7543800" y="152400"/>
            <a:ext cx="1084263" cy="120491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2"/>
          <p:cNvSpPr>
            <a:spLocks noGrp="1" noChangeArrowheads="1"/>
          </p:cNvSpPr>
          <p:nvPr>
            <p:ph type="body" idx="1"/>
          </p:nvPr>
        </p:nvSpPr>
        <p:spPr/>
        <p:txBody>
          <a:bodyPr/>
          <a:lstStyle/>
          <a:p>
            <a:endParaRPr lang="en-US"/>
          </a:p>
          <a:p>
            <a:pPr>
              <a:buFont typeface="Wingdings" pitchFamily="2" charset="2"/>
              <a:buNone/>
            </a:pPr>
            <a:endParaRPr lang="en-US"/>
          </a:p>
        </p:txBody>
      </p:sp>
      <p:pic>
        <p:nvPicPr>
          <p:cNvPr id="344067" name="Picture 3"/>
          <p:cNvPicPr>
            <a:picLocks noChangeAspect="1" noChangeArrowheads="1"/>
          </p:cNvPicPr>
          <p:nvPr/>
        </p:nvPicPr>
        <p:blipFill>
          <a:blip r:embed="rId2"/>
          <a:srcRect/>
          <a:stretch>
            <a:fillRect/>
          </a:stretch>
        </p:blipFill>
        <p:spPr bwMode="auto">
          <a:xfrm>
            <a:off x="900113" y="1557338"/>
            <a:ext cx="7315200" cy="4568825"/>
          </a:xfrm>
          <a:prstGeom prst="rect">
            <a:avLst/>
          </a:prstGeom>
          <a:noFill/>
          <a:ln w="9525">
            <a:noFill/>
            <a:miter lim="800000"/>
            <a:headEnd/>
            <a:tailEnd/>
          </a:ln>
          <a:effectLst/>
        </p:spPr>
      </p:pic>
      <p:pic>
        <p:nvPicPr>
          <p:cNvPr id="6" name="Picture 8"/>
          <p:cNvPicPr>
            <a:picLocks noChangeAspect="1" noChangeArrowheads="1"/>
          </p:cNvPicPr>
          <p:nvPr/>
        </p:nvPicPr>
        <p:blipFill>
          <a:blip r:embed="rId3"/>
          <a:srcRect/>
          <a:stretch>
            <a:fillRect/>
          </a:stretch>
        </p:blipFill>
        <p:spPr bwMode="auto">
          <a:xfrm>
            <a:off x="7543800" y="152400"/>
            <a:ext cx="1084263" cy="120491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type="body" idx="1"/>
          </p:nvPr>
        </p:nvSpPr>
        <p:spPr/>
        <p:txBody>
          <a:bodyPr/>
          <a:lstStyle/>
          <a:p>
            <a:endParaRPr lang="en-US"/>
          </a:p>
          <a:p>
            <a:pPr lvl="1">
              <a:buFont typeface="Wingdings" pitchFamily="2" charset="2"/>
              <a:buNone/>
            </a:pPr>
            <a:endParaRPr lang="en-US"/>
          </a:p>
        </p:txBody>
      </p:sp>
      <p:pic>
        <p:nvPicPr>
          <p:cNvPr id="349187" name="Picture 3"/>
          <p:cNvPicPr>
            <a:picLocks noChangeAspect="1" noChangeArrowheads="1"/>
          </p:cNvPicPr>
          <p:nvPr/>
        </p:nvPicPr>
        <p:blipFill>
          <a:blip r:embed="rId2"/>
          <a:srcRect/>
          <a:stretch>
            <a:fillRect/>
          </a:stretch>
        </p:blipFill>
        <p:spPr bwMode="auto">
          <a:xfrm>
            <a:off x="900113" y="1484313"/>
            <a:ext cx="7315200" cy="4641850"/>
          </a:xfrm>
          <a:prstGeom prst="rect">
            <a:avLst/>
          </a:prstGeom>
          <a:noFill/>
          <a:ln w="9525">
            <a:noFill/>
            <a:miter lim="800000"/>
            <a:headEnd/>
            <a:tailEnd/>
          </a:ln>
          <a:effectLst/>
        </p:spPr>
      </p:pic>
      <p:pic>
        <p:nvPicPr>
          <p:cNvPr id="6" name="Picture 8"/>
          <p:cNvPicPr>
            <a:picLocks noChangeAspect="1" noChangeArrowheads="1"/>
          </p:cNvPicPr>
          <p:nvPr/>
        </p:nvPicPr>
        <p:blipFill>
          <a:blip r:embed="rId3"/>
          <a:srcRect/>
          <a:stretch>
            <a:fillRect/>
          </a:stretch>
        </p:blipFill>
        <p:spPr bwMode="auto">
          <a:xfrm>
            <a:off x="7543800" y="152400"/>
            <a:ext cx="1084263" cy="1204913"/>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ChangeArrowheads="1"/>
          </p:cNvSpPr>
          <p:nvPr>
            <p:ph type="body" idx="1"/>
          </p:nvPr>
        </p:nvSpPr>
        <p:spPr>
          <a:xfrm>
            <a:off x="1447800" y="1524000"/>
            <a:ext cx="7313613" cy="4114800"/>
          </a:xfrm>
        </p:spPr>
        <p:txBody>
          <a:bodyPr/>
          <a:lstStyle/>
          <a:p>
            <a:r>
              <a:rPr lang="pt-BR" sz="3600" dirty="0" smtClean="0"/>
              <a:t>In order to stabilize the atmospheric concentration of greenhouse gases, and therefore the temperature increase, it will be necessary to reduce net anthropogenic global emissions by 60% with respect to 1990 levels.</a:t>
            </a:r>
            <a:endParaRPr lang="pt-BR" sz="3600" dirty="0"/>
          </a:p>
        </p:txBody>
      </p:sp>
      <p:pic>
        <p:nvPicPr>
          <p:cNvPr id="5" name="Picture 8"/>
          <p:cNvPicPr>
            <a:picLocks noChangeAspect="1" noChangeArrowheads="1"/>
          </p:cNvPicPr>
          <p:nvPr/>
        </p:nvPicPr>
        <p:blipFill>
          <a:blip r:embed="rId2"/>
          <a:srcRect/>
          <a:stretch>
            <a:fillRect/>
          </a:stretch>
        </p:blipFill>
        <p:spPr bwMode="auto">
          <a:xfrm>
            <a:off x="7543800" y="152400"/>
            <a:ext cx="1084263" cy="1204913"/>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2"/>
          <p:cNvSpPr>
            <a:spLocks noGrp="1" noChangeArrowheads="1"/>
          </p:cNvSpPr>
          <p:nvPr>
            <p:ph type="body" idx="1"/>
          </p:nvPr>
        </p:nvSpPr>
        <p:spPr/>
        <p:txBody>
          <a:bodyPr/>
          <a:lstStyle/>
          <a:p>
            <a:endParaRPr lang="en-US"/>
          </a:p>
          <a:p>
            <a:pPr lvl="1">
              <a:buFont typeface="Wingdings" pitchFamily="2" charset="2"/>
              <a:buNone/>
            </a:pPr>
            <a:endParaRPr lang="en-US"/>
          </a:p>
        </p:txBody>
      </p:sp>
      <p:pic>
        <p:nvPicPr>
          <p:cNvPr id="353283" name="Picture 3"/>
          <p:cNvPicPr>
            <a:picLocks noChangeAspect="1" noChangeArrowheads="1"/>
          </p:cNvPicPr>
          <p:nvPr/>
        </p:nvPicPr>
        <p:blipFill>
          <a:blip r:embed="rId2"/>
          <a:srcRect/>
          <a:stretch>
            <a:fillRect/>
          </a:stretch>
        </p:blipFill>
        <p:spPr bwMode="auto">
          <a:xfrm>
            <a:off x="827088" y="1484313"/>
            <a:ext cx="7315200" cy="4641850"/>
          </a:xfrm>
          <a:prstGeom prst="rect">
            <a:avLst/>
          </a:prstGeom>
          <a:noFill/>
          <a:ln w="9525">
            <a:noFill/>
            <a:miter lim="800000"/>
            <a:headEnd/>
            <a:tailEnd/>
          </a:ln>
        </p:spPr>
      </p:pic>
      <p:pic>
        <p:nvPicPr>
          <p:cNvPr id="6" name="Picture 8"/>
          <p:cNvPicPr>
            <a:picLocks noChangeAspect="1" noChangeArrowheads="1"/>
          </p:cNvPicPr>
          <p:nvPr/>
        </p:nvPicPr>
        <p:blipFill>
          <a:blip r:embed="rId3"/>
          <a:srcRect/>
          <a:stretch>
            <a:fillRect/>
          </a:stretch>
        </p:blipFill>
        <p:spPr bwMode="auto">
          <a:xfrm>
            <a:off x="7543800" y="152400"/>
            <a:ext cx="1084263" cy="120491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p:txBody>
          <a:bodyPr/>
          <a:lstStyle/>
          <a:p>
            <a:pPr algn="ctr"/>
            <a:r>
              <a:rPr lang="pt-BR" sz="2400"/>
              <a:t/>
            </a:r>
            <a:br>
              <a:rPr lang="pt-BR" sz="2400"/>
            </a:br>
            <a:r>
              <a:rPr lang="pt-BR" sz="2400"/>
              <a:t/>
            </a:r>
            <a:br>
              <a:rPr lang="pt-BR" sz="2400"/>
            </a:br>
            <a:r>
              <a:rPr lang="pt-BR" sz="2400"/>
              <a:t/>
            </a:r>
            <a:br>
              <a:rPr lang="pt-BR" sz="2400"/>
            </a:br>
            <a:endParaRPr lang="en-US" sz="1800">
              <a:solidFill>
                <a:srgbClr val="000066"/>
              </a:solidFill>
            </a:endParaRPr>
          </a:p>
        </p:txBody>
      </p:sp>
      <p:pic>
        <p:nvPicPr>
          <p:cNvPr id="363523" name="Picture 3"/>
          <p:cNvPicPr>
            <a:picLocks noChangeAspect="1" noChangeArrowheads="1"/>
          </p:cNvPicPr>
          <p:nvPr/>
        </p:nvPicPr>
        <p:blipFill>
          <a:blip r:embed="rId3"/>
          <a:srcRect/>
          <a:stretch>
            <a:fillRect/>
          </a:stretch>
        </p:blipFill>
        <p:spPr bwMode="auto">
          <a:xfrm>
            <a:off x="7543800" y="152400"/>
            <a:ext cx="1084263" cy="1204913"/>
          </a:xfrm>
          <a:prstGeom prst="rect">
            <a:avLst/>
          </a:prstGeom>
          <a:noFill/>
        </p:spPr>
      </p:pic>
      <p:sp>
        <p:nvSpPr>
          <p:cNvPr id="363524" name="Rectangle 4"/>
          <p:cNvSpPr>
            <a:spLocks noGrp="1" noChangeArrowheads="1"/>
          </p:cNvSpPr>
          <p:nvPr>
            <p:ph idx="1"/>
          </p:nvPr>
        </p:nvSpPr>
        <p:spPr/>
        <p:txBody>
          <a:bodyPr/>
          <a:lstStyle/>
          <a:p>
            <a:r>
              <a:rPr lang="pt-BR" dirty="0" smtClean="0">
                <a:solidFill>
                  <a:srgbClr val="003300"/>
                </a:solidFill>
              </a:rPr>
              <a:t>The biosphere in the planet is made up of carbon, approximately one half of dry mass or one fourth of living mass.</a:t>
            </a:r>
          </a:p>
          <a:p>
            <a:r>
              <a:rPr lang="pt-BR" dirty="0" smtClean="0">
                <a:solidFill>
                  <a:srgbClr val="003300"/>
                </a:solidFill>
              </a:rPr>
              <a:t>There is a dynamic equilibrium of carbon between the atmosphere and the terestrial biosphere.</a:t>
            </a:r>
          </a:p>
          <a:p>
            <a:r>
              <a:rPr lang="pt-BR" dirty="0" smtClean="0">
                <a:solidFill>
                  <a:srgbClr val="003300"/>
                </a:solidFill>
              </a:rPr>
              <a:t>Reversible process – photosynthesis and decomposition of organic matter.</a:t>
            </a:r>
            <a:endParaRPr lang="pt-BR" dirty="0">
              <a:solidFill>
                <a:srgbClr val="003300"/>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p:txBody>
          <a:bodyPr/>
          <a:lstStyle/>
          <a:p>
            <a:pPr algn="ctr"/>
            <a:r>
              <a:rPr lang="pt-BR" sz="2400"/>
              <a:t/>
            </a:r>
            <a:br>
              <a:rPr lang="pt-BR" sz="2400"/>
            </a:br>
            <a:r>
              <a:rPr lang="pt-BR" sz="2400"/>
              <a:t/>
            </a:r>
            <a:br>
              <a:rPr lang="pt-BR" sz="2400"/>
            </a:br>
            <a:r>
              <a:rPr lang="pt-BR" sz="2400"/>
              <a:t/>
            </a:r>
            <a:br>
              <a:rPr lang="pt-BR" sz="2400"/>
            </a:br>
            <a:endParaRPr lang="en-US" sz="1800">
              <a:solidFill>
                <a:srgbClr val="000066"/>
              </a:solidFill>
            </a:endParaRPr>
          </a:p>
        </p:txBody>
      </p:sp>
      <p:pic>
        <p:nvPicPr>
          <p:cNvPr id="363523" name="Picture 3"/>
          <p:cNvPicPr>
            <a:picLocks noChangeAspect="1" noChangeArrowheads="1"/>
          </p:cNvPicPr>
          <p:nvPr/>
        </p:nvPicPr>
        <p:blipFill>
          <a:blip r:embed="rId3"/>
          <a:srcRect/>
          <a:stretch>
            <a:fillRect/>
          </a:stretch>
        </p:blipFill>
        <p:spPr bwMode="auto">
          <a:xfrm>
            <a:off x="7543800" y="152400"/>
            <a:ext cx="1084263" cy="1204913"/>
          </a:xfrm>
          <a:prstGeom prst="rect">
            <a:avLst/>
          </a:prstGeom>
          <a:noFill/>
        </p:spPr>
      </p:pic>
      <p:sp>
        <p:nvSpPr>
          <p:cNvPr id="363524" name="Rectangle 4"/>
          <p:cNvSpPr>
            <a:spLocks noGrp="1" noChangeArrowheads="1"/>
          </p:cNvSpPr>
          <p:nvPr>
            <p:ph idx="1"/>
          </p:nvPr>
        </p:nvSpPr>
        <p:spPr/>
        <p:txBody>
          <a:bodyPr/>
          <a:lstStyle/>
          <a:p>
            <a:r>
              <a:rPr lang="pt-BR" dirty="0" smtClean="0">
                <a:solidFill>
                  <a:srgbClr val="003300"/>
                </a:solidFill>
              </a:rPr>
              <a:t>The objective of the Convention – to stabilise the concentration of carbon dioxide in the atmosphere ... </a:t>
            </a:r>
            <a:r>
              <a:rPr lang="pt-BR" smtClean="0">
                <a:solidFill>
                  <a:srgbClr val="003300"/>
                </a:solidFill>
              </a:rPr>
              <a:t>– should </a:t>
            </a:r>
            <a:r>
              <a:rPr lang="pt-BR" dirty="0" smtClean="0">
                <a:solidFill>
                  <a:srgbClr val="003300"/>
                </a:solidFill>
              </a:rPr>
              <a:t>be read as – to stabilise the concentration of carbon dioxide in the atmosphere/biosphere system.</a:t>
            </a:r>
            <a:endParaRPr lang="pt-BR" dirty="0">
              <a:solidFill>
                <a:srgbClr val="003300"/>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Eclipse</Template>
  <TotalTime>3003</TotalTime>
  <Words>405</Words>
  <Application>Microsoft Office PowerPoint</Application>
  <PresentationFormat>On-screen Show (4:3)</PresentationFormat>
  <Paragraphs>53</Paragraphs>
  <Slides>15</Slides>
  <Notes>9</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Eclipse</vt:lpstr>
      <vt:lpstr> Revisiting the use of Managed Land as a Proxy for Estimating National Anthropogenic Emissions and Removals São José dos Campos, 6 May 2009  Climate Change and Carbon in the Biosphere Luiz Gylvan Meira Filho Pesquisador Visitante Instituto de Estudos Avançados Universidade de São Paulo</vt:lpstr>
      <vt:lpstr>Slide 2</vt:lpstr>
      <vt:lpstr>Slide 3</vt:lpstr>
      <vt:lpstr>Slide 4</vt:lpstr>
      <vt:lpstr>Slide 5</vt:lpstr>
      <vt:lpstr>Slide 6</vt:lpstr>
      <vt:lpstr>Slide 7</vt:lpstr>
      <vt:lpstr>   </vt:lpstr>
      <vt:lpstr>   </vt:lpstr>
      <vt:lpstr>   </vt:lpstr>
      <vt:lpstr>   </vt:lpstr>
      <vt:lpstr>   </vt:lpstr>
      <vt:lpstr>   </vt:lpstr>
      <vt:lpstr>   </vt:lpstr>
      <vt:lpstr>   </vt:lpstr>
    </vt:vector>
  </TitlesOfParts>
  <Company>pessoal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II Conferência Regional sobre Mudanças Globais São Paulo, 7 de novembro de 2005  Relações Internacionais e Mudanças Climáticas em Países Emergentes   Luiz Gylvan Meira Filho Professor Visitante Instituto de Estudos Avançados Universidade de São Paulo</dc:title>
  <dc:creator>Frederico Arana Meira</dc:creator>
  <cp:lastModifiedBy>Luiz Gylvan</cp:lastModifiedBy>
  <cp:revision>52</cp:revision>
  <dcterms:created xsi:type="dcterms:W3CDTF">2005-11-06T19:00:35Z</dcterms:created>
  <dcterms:modified xsi:type="dcterms:W3CDTF">2009-05-06T12:45:17Z</dcterms:modified>
</cp:coreProperties>
</file>