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31"/>
  </p:notesMasterIdLst>
  <p:handoutMasterIdLst>
    <p:handoutMasterId r:id="rId32"/>
  </p:handoutMasterIdLst>
  <p:sldIdLst>
    <p:sldId id="396" r:id="rId2"/>
    <p:sldId id="348" r:id="rId3"/>
    <p:sldId id="385" r:id="rId4"/>
    <p:sldId id="386" r:id="rId5"/>
    <p:sldId id="391" r:id="rId6"/>
    <p:sldId id="387" r:id="rId7"/>
    <p:sldId id="352" r:id="rId8"/>
    <p:sldId id="388" r:id="rId9"/>
    <p:sldId id="392" r:id="rId10"/>
    <p:sldId id="389" r:id="rId11"/>
    <p:sldId id="357" r:id="rId12"/>
    <p:sldId id="358" r:id="rId13"/>
    <p:sldId id="376" r:id="rId14"/>
    <p:sldId id="361" r:id="rId15"/>
    <p:sldId id="394" r:id="rId16"/>
    <p:sldId id="374" r:id="rId17"/>
    <p:sldId id="363" r:id="rId18"/>
    <p:sldId id="377" r:id="rId19"/>
    <p:sldId id="364" r:id="rId20"/>
    <p:sldId id="378" r:id="rId21"/>
    <p:sldId id="380" r:id="rId22"/>
    <p:sldId id="381" r:id="rId23"/>
    <p:sldId id="366" r:id="rId24"/>
    <p:sldId id="382" r:id="rId25"/>
    <p:sldId id="384" r:id="rId26"/>
    <p:sldId id="393" r:id="rId27"/>
    <p:sldId id="383" r:id="rId28"/>
    <p:sldId id="395" r:id="rId29"/>
    <p:sldId id="345" r:id="rId30"/>
  </p:sldIdLst>
  <p:sldSz cx="9144000" cy="6858000" type="screen4x3"/>
  <p:notesSz cx="6805613" cy="99393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6666FF"/>
    <a:srgbClr val="A34621"/>
    <a:srgbClr val="DA7248"/>
    <a:srgbClr val="A40000"/>
    <a:srgbClr val="FFFF00"/>
    <a:srgbClr val="FFFF66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9" autoAdjust="0"/>
    <p:restoredTop sz="86457" autoAdjust="0"/>
  </p:normalViewPr>
  <p:slideViewPr>
    <p:cSldViewPr snapToGrid="0">
      <p:cViewPr varScale="1">
        <p:scale>
          <a:sx n="59" d="100"/>
          <a:sy n="59" d="100"/>
        </p:scale>
        <p:origin x="54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1893F4-087E-43E9-9A55-746C4B7CF98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BDA60AE-50D1-423C-BC36-47FB714A9207}">
      <dgm:prSet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altLang="ja-JP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Narrow" panose="020B0606020202030204" pitchFamily="34" charset="0"/>
              <a:ea typeface="ＭＳ Ｐゴシック" pitchFamily="34" charset="-128"/>
            </a:rPr>
            <a:t>Data collection is an integral part of developing and updating a GHG inventory</a:t>
          </a:r>
          <a:endParaRPr lang="en-GB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89ED5FD4-EBF3-45C3-879B-5DEF9E241AA0}" type="parTrans" cxnId="{7A7D243A-9D32-4837-A0BC-81A0067A5ED7}">
      <dgm:prSet/>
      <dgm:spPr/>
      <dgm:t>
        <a:bodyPr/>
        <a:lstStyle/>
        <a:p>
          <a:endParaRPr lang="en-GB"/>
        </a:p>
      </dgm:t>
    </dgm:pt>
    <dgm:pt modelId="{264B2C8D-806A-493D-B45C-ABE233BB0D9F}" type="sibTrans" cxnId="{7A7D243A-9D32-4837-A0BC-81A0067A5ED7}">
      <dgm:prSet/>
      <dgm:spPr/>
      <dgm:t>
        <a:bodyPr/>
        <a:lstStyle/>
        <a:p>
          <a:endParaRPr lang="en-GB"/>
        </a:p>
      </dgm:t>
    </dgm:pt>
    <dgm:pt modelId="{99D44F0C-314F-4B88-B14A-4DB61C2D0CFC}">
      <dgm:prSet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GB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Narrow" panose="020B0606020202030204" pitchFamily="34" charset="0"/>
            </a:rPr>
            <a:t>Formalised data collection activities should be established, adapted to national circumstances and reviewed periodically as part of implementing </a:t>
          </a:r>
          <a:r>
            <a:rPr lang="en-GB" b="1" i="1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Narrow" panose="020B0606020202030204" pitchFamily="34" charset="0"/>
            </a:rPr>
            <a:t>good practice </a:t>
          </a:r>
          <a:endParaRPr lang="en-GB" b="1" i="1" dirty="0">
            <a:solidFill>
              <a:schemeClr val="accent2">
                <a:lumMod val="60000"/>
                <a:lumOff val="40000"/>
              </a:schemeClr>
            </a:solidFill>
            <a:latin typeface="Arial Narrow" panose="020B0606020202030204" pitchFamily="34" charset="0"/>
          </a:endParaRPr>
        </a:p>
      </dgm:t>
    </dgm:pt>
    <dgm:pt modelId="{CF4AEAFB-416D-4AE7-9CFA-CD75ED57DE1F}" type="parTrans" cxnId="{F9C2A932-9C46-470E-BE28-47519BE63289}">
      <dgm:prSet/>
      <dgm:spPr/>
      <dgm:t>
        <a:bodyPr/>
        <a:lstStyle/>
        <a:p>
          <a:endParaRPr lang="en-GB"/>
        </a:p>
      </dgm:t>
    </dgm:pt>
    <dgm:pt modelId="{3AF14B9B-E1BE-43C7-97BA-501ECC54986A}" type="sibTrans" cxnId="{F9C2A932-9C46-470E-BE28-47519BE63289}">
      <dgm:prSet/>
      <dgm:spPr/>
      <dgm:t>
        <a:bodyPr/>
        <a:lstStyle/>
        <a:p>
          <a:endParaRPr lang="en-GB"/>
        </a:p>
      </dgm:t>
    </dgm:pt>
    <dgm:pt modelId="{FD5EA4DA-EBEA-4D46-B906-1A561022A664}">
      <dgm:prSet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n-GB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Narrow" panose="020B0606020202030204" pitchFamily="34" charset="0"/>
            </a:rPr>
            <a:t>Data collection should cover values and their uncertainties</a:t>
          </a:r>
          <a:endParaRPr lang="en-US" altLang="ja-JP" dirty="0" smtClean="0">
            <a:solidFill>
              <a:schemeClr val="accent2">
                <a:lumMod val="60000"/>
                <a:lumOff val="40000"/>
              </a:schemeClr>
            </a:solidFill>
            <a:latin typeface="Arial Narrow" panose="020B0606020202030204" pitchFamily="34" charset="0"/>
            <a:ea typeface="ＭＳ Ｐゴシック" pitchFamily="34" charset="-128"/>
          </a:endParaRPr>
        </a:p>
      </dgm:t>
    </dgm:pt>
    <dgm:pt modelId="{FE78C6CD-E97F-42F0-B2FE-F809E4A8C5EB}" type="parTrans" cxnId="{5425B686-3D20-46D8-A486-9AF5E8F24AC8}">
      <dgm:prSet/>
      <dgm:spPr/>
      <dgm:t>
        <a:bodyPr/>
        <a:lstStyle/>
        <a:p>
          <a:endParaRPr lang="en-GB"/>
        </a:p>
      </dgm:t>
    </dgm:pt>
    <dgm:pt modelId="{D116A0ED-20AF-4D44-B93F-B571EEBA224D}" type="sibTrans" cxnId="{5425B686-3D20-46D8-A486-9AF5E8F24AC8}">
      <dgm:prSet/>
      <dgm:spPr/>
      <dgm:t>
        <a:bodyPr/>
        <a:lstStyle/>
        <a:p>
          <a:endParaRPr lang="en-GB"/>
        </a:p>
      </dgm:t>
    </dgm:pt>
    <dgm:pt modelId="{C6851924-D7F2-4FFA-8F1D-B88D3D1CCBAF}">
      <dgm:prSet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altLang="ja-JP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Narrow" panose="020B0606020202030204" pitchFamily="34" charset="0"/>
              <a:ea typeface="ＭＳ Ｐゴシック" pitchFamily="34" charset="-128"/>
            </a:rPr>
            <a:t>Data collection procedures are necessary for finding and processing existing data, as well as for generating new data by surveys or measurement campaigns</a:t>
          </a:r>
          <a:endParaRPr lang="en-GB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0F27A121-B68D-4C52-B99A-C91284C06482}" type="parTrans" cxnId="{4919F3DD-E730-46C7-8305-197441A9EF62}">
      <dgm:prSet/>
      <dgm:spPr/>
      <dgm:t>
        <a:bodyPr/>
        <a:lstStyle/>
        <a:p>
          <a:endParaRPr lang="en-GB"/>
        </a:p>
      </dgm:t>
    </dgm:pt>
    <dgm:pt modelId="{6A14FA7A-16DC-4702-A9BD-E2BDB02FF472}" type="sibTrans" cxnId="{4919F3DD-E730-46C7-8305-197441A9EF62}">
      <dgm:prSet/>
      <dgm:spPr/>
      <dgm:t>
        <a:bodyPr/>
        <a:lstStyle/>
        <a:p>
          <a:endParaRPr lang="en-GB"/>
        </a:p>
      </dgm:t>
    </dgm:pt>
    <dgm:pt modelId="{C3EA9E85-9662-4A8B-8811-6F733BC42821}" type="pres">
      <dgm:prSet presAssocID="{A91893F4-087E-43E9-9A55-746C4B7CF98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EB7875C-21DB-40BF-AB17-371816775D46}" type="pres">
      <dgm:prSet presAssocID="{A91893F4-087E-43E9-9A55-746C4B7CF986}" presName="dummyMaxCanvas" presStyleCnt="0">
        <dgm:presLayoutVars/>
      </dgm:prSet>
      <dgm:spPr/>
    </dgm:pt>
    <dgm:pt modelId="{8E32241C-A6E6-4B58-93FF-27EB3DDF9C25}" type="pres">
      <dgm:prSet presAssocID="{A91893F4-087E-43E9-9A55-746C4B7CF98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06D98B-8DC1-4C48-B8A2-5031F666FCB9}" type="pres">
      <dgm:prSet presAssocID="{A91893F4-087E-43E9-9A55-746C4B7CF98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DCCBCF-B8CF-4C29-917F-BEAB646595A3}" type="pres">
      <dgm:prSet presAssocID="{A91893F4-087E-43E9-9A55-746C4B7CF98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20D1A8-78F8-4740-924E-38E7223F4587}" type="pres">
      <dgm:prSet presAssocID="{A91893F4-087E-43E9-9A55-746C4B7CF986}" presName="FourNodes_4" presStyleLbl="node1" presStyleIdx="3" presStyleCnt="4" custLinFactNeighborX="268" custLinFactNeighborY="19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F047A9-B50B-49E5-8D50-06C43001AFD6}" type="pres">
      <dgm:prSet presAssocID="{A91893F4-087E-43E9-9A55-746C4B7CF98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119218-1EA2-47D5-A50B-A80E332C8B85}" type="pres">
      <dgm:prSet presAssocID="{A91893F4-087E-43E9-9A55-746C4B7CF98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4A821D-FE42-42EC-BB98-0FF2C5BA31BF}" type="pres">
      <dgm:prSet presAssocID="{A91893F4-087E-43E9-9A55-746C4B7CF98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FB24AE-07E9-4C32-97BD-BBE5E7E313ED}" type="pres">
      <dgm:prSet presAssocID="{A91893F4-087E-43E9-9A55-746C4B7CF98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5F9585-DC73-4E7A-BC11-42B50869B60D}" type="pres">
      <dgm:prSet presAssocID="{A91893F4-087E-43E9-9A55-746C4B7CF98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FC6501-F6E4-4A93-8C19-2C348CF3EEA0}" type="pres">
      <dgm:prSet presAssocID="{A91893F4-087E-43E9-9A55-746C4B7CF98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D20B35-B06D-494F-84FC-47B46C29F3ED}" type="pres">
      <dgm:prSet presAssocID="{A91893F4-087E-43E9-9A55-746C4B7CF98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919F3DD-E730-46C7-8305-197441A9EF62}" srcId="{A91893F4-087E-43E9-9A55-746C4B7CF986}" destId="{C6851924-D7F2-4FFA-8F1D-B88D3D1CCBAF}" srcOrd="2" destOrd="0" parTransId="{0F27A121-B68D-4C52-B99A-C91284C06482}" sibTransId="{6A14FA7A-16DC-4702-A9BD-E2BDB02FF472}"/>
    <dgm:cxn modelId="{DD55E1A6-6206-4840-AC6C-AD74305C42C9}" type="presOf" srcId="{6A14FA7A-16DC-4702-A9BD-E2BDB02FF472}" destId="{994A821D-FE42-42EC-BB98-0FF2C5BA31BF}" srcOrd="0" destOrd="0" presId="urn:microsoft.com/office/officeart/2005/8/layout/vProcess5"/>
    <dgm:cxn modelId="{045BEAC7-94C1-4016-A596-0213038EEC23}" type="presOf" srcId="{C6851924-D7F2-4FFA-8F1D-B88D3D1CCBAF}" destId="{A7FC6501-F6E4-4A93-8C19-2C348CF3EEA0}" srcOrd="1" destOrd="0" presId="urn:microsoft.com/office/officeart/2005/8/layout/vProcess5"/>
    <dgm:cxn modelId="{559DD26C-4705-43EA-B1B7-48DDF13C311D}" type="presOf" srcId="{99D44F0C-314F-4B88-B14A-4DB61C2D0CFC}" destId="{8006D98B-8DC1-4C48-B8A2-5031F666FCB9}" srcOrd="0" destOrd="0" presId="urn:microsoft.com/office/officeart/2005/8/layout/vProcess5"/>
    <dgm:cxn modelId="{CB94B2EC-53F3-4909-B87A-45A36DBDE671}" type="presOf" srcId="{3AF14B9B-E1BE-43C7-97BA-501ECC54986A}" destId="{B8119218-1EA2-47D5-A50B-A80E332C8B85}" srcOrd="0" destOrd="0" presId="urn:microsoft.com/office/officeart/2005/8/layout/vProcess5"/>
    <dgm:cxn modelId="{5967CF06-8F4B-4F8C-BC69-D6E66339D177}" type="presOf" srcId="{99D44F0C-314F-4B88-B14A-4DB61C2D0CFC}" destId="{885F9585-DC73-4E7A-BC11-42B50869B60D}" srcOrd="1" destOrd="0" presId="urn:microsoft.com/office/officeart/2005/8/layout/vProcess5"/>
    <dgm:cxn modelId="{3484E5FB-E659-4296-95D9-F0644EC3D8A7}" type="presOf" srcId="{EBDA60AE-50D1-423C-BC36-47FB714A9207}" destId="{8E32241C-A6E6-4B58-93FF-27EB3DDF9C25}" srcOrd="0" destOrd="0" presId="urn:microsoft.com/office/officeart/2005/8/layout/vProcess5"/>
    <dgm:cxn modelId="{779964E5-0169-45C3-AE29-405C0E21023A}" type="presOf" srcId="{A91893F4-087E-43E9-9A55-746C4B7CF986}" destId="{C3EA9E85-9662-4A8B-8811-6F733BC42821}" srcOrd="0" destOrd="0" presId="urn:microsoft.com/office/officeart/2005/8/layout/vProcess5"/>
    <dgm:cxn modelId="{6E81339D-4B1D-4319-858F-C5C564C97537}" type="presOf" srcId="{FD5EA4DA-EBEA-4D46-B906-1A561022A664}" destId="{68D20B35-B06D-494F-84FC-47B46C29F3ED}" srcOrd="1" destOrd="0" presId="urn:microsoft.com/office/officeart/2005/8/layout/vProcess5"/>
    <dgm:cxn modelId="{3AC8D285-3DC7-46B3-B919-4809104014A6}" type="presOf" srcId="{C6851924-D7F2-4FFA-8F1D-B88D3D1CCBAF}" destId="{CDDCCBCF-B8CF-4C29-917F-BEAB646595A3}" srcOrd="0" destOrd="0" presId="urn:microsoft.com/office/officeart/2005/8/layout/vProcess5"/>
    <dgm:cxn modelId="{5425B686-3D20-46D8-A486-9AF5E8F24AC8}" srcId="{A91893F4-087E-43E9-9A55-746C4B7CF986}" destId="{FD5EA4DA-EBEA-4D46-B906-1A561022A664}" srcOrd="3" destOrd="0" parTransId="{FE78C6CD-E97F-42F0-B2FE-F809E4A8C5EB}" sibTransId="{D116A0ED-20AF-4D44-B93F-B571EEBA224D}"/>
    <dgm:cxn modelId="{F9C2A932-9C46-470E-BE28-47519BE63289}" srcId="{A91893F4-087E-43E9-9A55-746C4B7CF986}" destId="{99D44F0C-314F-4B88-B14A-4DB61C2D0CFC}" srcOrd="1" destOrd="0" parTransId="{CF4AEAFB-416D-4AE7-9CFA-CD75ED57DE1F}" sibTransId="{3AF14B9B-E1BE-43C7-97BA-501ECC54986A}"/>
    <dgm:cxn modelId="{3F8CEF38-4BAE-469C-8D96-E4E0103282B2}" type="presOf" srcId="{264B2C8D-806A-493D-B45C-ABE233BB0D9F}" destId="{82F047A9-B50B-49E5-8D50-06C43001AFD6}" srcOrd="0" destOrd="0" presId="urn:microsoft.com/office/officeart/2005/8/layout/vProcess5"/>
    <dgm:cxn modelId="{86F696BC-AB0E-43C1-9A51-F82492EC5563}" type="presOf" srcId="{FD5EA4DA-EBEA-4D46-B906-1A561022A664}" destId="{D820D1A8-78F8-4740-924E-38E7223F4587}" srcOrd="0" destOrd="0" presId="urn:microsoft.com/office/officeart/2005/8/layout/vProcess5"/>
    <dgm:cxn modelId="{B0C30F43-3EAE-4361-96F9-8E5C7FE77287}" type="presOf" srcId="{EBDA60AE-50D1-423C-BC36-47FB714A9207}" destId="{6CFB24AE-07E9-4C32-97BD-BBE5E7E313ED}" srcOrd="1" destOrd="0" presId="urn:microsoft.com/office/officeart/2005/8/layout/vProcess5"/>
    <dgm:cxn modelId="{7A7D243A-9D32-4837-A0BC-81A0067A5ED7}" srcId="{A91893F4-087E-43E9-9A55-746C4B7CF986}" destId="{EBDA60AE-50D1-423C-BC36-47FB714A9207}" srcOrd="0" destOrd="0" parTransId="{89ED5FD4-EBF3-45C3-879B-5DEF9E241AA0}" sibTransId="{264B2C8D-806A-493D-B45C-ABE233BB0D9F}"/>
    <dgm:cxn modelId="{BA8E83C9-4800-404C-B9FF-1B807146A4E0}" type="presParOf" srcId="{C3EA9E85-9662-4A8B-8811-6F733BC42821}" destId="{CEB7875C-21DB-40BF-AB17-371816775D46}" srcOrd="0" destOrd="0" presId="urn:microsoft.com/office/officeart/2005/8/layout/vProcess5"/>
    <dgm:cxn modelId="{6C0ACF8D-8946-42EE-95D9-07155554E292}" type="presParOf" srcId="{C3EA9E85-9662-4A8B-8811-6F733BC42821}" destId="{8E32241C-A6E6-4B58-93FF-27EB3DDF9C25}" srcOrd="1" destOrd="0" presId="urn:microsoft.com/office/officeart/2005/8/layout/vProcess5"/>
    <dgm:cxn modelId="{BF01149E-B918-44FD-8C22-B7B5DEE125E7}" type="presParOf" srcId="{C3EA9E85-9662-4A8B-8811-6F733BC42821}" destId="{8006D98B-8DC1-4C48-B8A2-5031F666FCB9}" srcOrd="2" destOrd="0" presId="urn:microsoft.com/office/officeart/2005/8/layout/vProcess5"/>
    <dgm:cxn modelId="{A55EF560-37BB-4CF1-9B75-076479BAC76E}" type="presParOf" srcId="{C3EA9E85-9662-4A8B-8811-6F733BC42821}" destId="{CDDCCBCF-B8CF-4C29-917F-BEAB646595A3}" srcOrd="3" destOrd="0" presId="urn:microsoft.com/office/officeart/2005/8/layout/vProcess5"/>
    <dgm:cxn modelId="{0ECFFF0F-EECB-4E2F-BA2B-644AFD7D69DC}" type="presParOf" srcId="{C3EA9E85-9662-4A8B-8811-6F733BC42821}" destId="{D820D1A8-78F8-4740-924E-38E7223F4587}" srcOrd="4" destOrd="0" presId="urn:microsoft.com/office/officeart/2005/8/layout/vProcess5"/>
    <dgm:cxn modelId="{D6172553-39AC-4D78-9E28-BBF953451D35}" type="presParOf" srcId="{C3EA9E85-9662-4A8B-8811-6F733BC42821}" destId="{82F047A9-B50B-49E5-8D50-06C43001AFD6}" srcOrd="5" destOrd="0" presId="urn:microsoft.com/office/officeart/2005/8/layout/vProcess5"/>
    <dgm:cxn modelId="{9B50234A-43F5-4816-A4BD-6A66785B31FA}" type="presParOf" srcId="{C3EA9E85-9662-4A8B-8811-6F733BC42821}" destId="{B8119218-1EA2-47D5-A50B-A80E332C8B85}" srcOrd="6" destOrd="0" presId="urn:microsoft.com/office/officeart/2005/8/layout/vProcess5"/>
    <dgm:cxn modelId="{94C1B037-FED5-487E-A0CB-1173ACD53CFA}" type="presParOf" srcId="{C3EA9E85-9662-4A8B-8811-6F733BC42821}" destId="{994A821D-FE42-42EC-BB98-0FF2C5BA31BF}" srcOrd="7" destOrd="0" presId="urn:microsoft.com/office/officeart/2005/8/layout/vProcess5"/>
    <dgm:cxn modelId="{EFC2DB32-728E-4BA1-8323-4D8970D881D5}" type="presParOf" srcId="{C3EA9E85-9662-4A8B-8811-6F733BC42821}" destId="{6CFB24AE-07E9-4C32-97BD-BBE5E7E313ED}" srcOrd="8" destOrd="0" presId="urn:microsoft.com/office/officeart/2005/8/layout/vProcess5"/>
    <dgm:cxn modelId="{66AA695E-8EA0-48E4-BBA9-22749D0F9EFF}" type="presParOf" srcId="{C3EA9E85-9662-4A8B-8811-6F733BC42821}" destId="{885F9585-DC73-4E7A-BC11-42B50869B60D}" srcOrd="9" destOrd="0" presId="urn:microsoft.com/office/officeart/2005/8/layout/vProcess5"/>
    <dgm:cxn modelId="{2E718DC6-C495-4B94-9A87-55D3574032B1}" type="presParOf" srcId="{C3EA9E85-9662-4A8B-8811-6F733BC42821}" destId="{A7FC6501-F6E4-4A93-8C19-2C348CF3EEA0}" srcOrd="10" destOrd="0" presId="urn:microsoft.com/office/officeart/2005/8/layout/vProcess5"/>
    <dgm:cxn modelId="{A55FB75F-C54E-4F1C-8A6A-AD5AEF6371D1}" type="presParOf" srcId="{C3EA9E85-9662-4A8B-8811-6F733BC42821}" destId="{68D20B35-B06D-494F-84FC-47B46C29F3E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3BDE4E-487E-4CBE-8B33-FBCC7E997A5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2C9D027-EC04-463C-9B98-C859ECF85821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GB" sz="2800" dirty="0" smtClean="0">
              <a:latin typeface="Arial Narrow" panose="020B0606020202030204" pitchFamily="34" charset="0"/>
            </a:rPr>
            <a:t>1</a:t>
          </a:r>
          <a:endParaRPr lang="en-GB" sz="2800" dirty="0">
            <a:latin typeface="Arial Narrow" panose="020B0606020202030204" pitchFamily="34" charset="0"/>
          </a:endParaRPr>
        </a:p>
      </dgm:t>
    </dgm:pt>
    <dgm:pt modelId="{4AE990B7-79DB-4C3B-8DE1-AEAEC2C9509A}" type="parTrans" cxnId="{81E6715E-4406-48AC-9D6E-D2C38FA9F041}">
      <dgm:prSet/>
      <dgm:spPr/>
      <dgm:t>
        <a:bodyPr/>
        <a:lstStyle/>
        <a:p>
          <a:endParaRPr lang="en-GB"/>
        </a:p>
      </dgm:t>
    </dgm:pt>
    <dgm:pt modelId="{BBA7F89C-CCA2-4BF6-B72D-5B3CDD8EC114}" type="sibTrans" cxnId="{81E6715E-4406-48AC-9D6E-D2C38FA9F041}">
      <dgm:prSet/>
      <dgm:spPr/>
      <dgm:t>
        <a:bodyPr/>
        <a:lstStyle/>
        <a:p>
          <a:endParaRPr lang="en-GB"/>
        </a:p>
      </dgm:t>
    </dgm:pt>
    <dgm:pt modelId="{D12C6CE2-C969-41D3-8BEF-0730450A6536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GB" sz="2000" dirty="0" smtClean="0">
              <a:latin typeface="Arial Narrow" panose="020B0606020202030204" pitchFamily="34" charset="0"/>
            </a:rPr>
            <a:t>Developing a data collection strategy to meet data quality objectives regarding timeliness, and also consistency, completeness, comparability, accuracy, and transparency </a:t>
          </a:r>
          <a:endParaRPr lang="en-GB" sz="2000" dirty="0">
            <a:latin typeface="Arial Narrow" panose="020B0606020202030204" pitchFamily="34" charset="0"/>
          </a:endParaRPr>
        </a:p>
      </dgm:t>
    </dgm:pt>
    <dgm:pt modelId="{A3A4D806-5D72-4528-972E-81B688F60ED6}" type="parTrans" cxnId="{6AEB9FFC-5BC8-4D02-A1FA-28B183CF8B31}">
      <dgm:prSet/>
      <dgm:spPr/>
      <dgm:t>
        <a:bodyPr/>
        <a:lstStyle/>
        <a:p>
          <a:endParaRPr lang="en-GB"/>
        </a:p>
      </dgm:t>
    </dgm:pt>
    <dgm:pt modelId="{E23C30DF-E264-4708-984F-E5B7E48ABE8B}" type="sibTrans" cxnId="{6AEB9FFC-5BC8-4D02-A1FA-28B183CF8B31}">
      <dgm:prSet/>
      <dgm:spPr/>
      <dgm:t>
        <a:bodyPr/>
        <a:lstStyle/>
        <a:p>
          <a:endParaRPr lang="en-GB"/>
        </a:p>
      </dgm:t>
    </dgm:pt>
    <dgm:pt modelId="{EDF380DE-F5DD-4A18-9E3D-DDA6C4B5D811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GB" sz="2800" dirty="0" smtClean="0">
              <a:latin typeface="Arial Narrow" panose="020B0606020202030204" pitchFamily="34" charset="0"/>
            </a:rPr>
            <a:t>2</a:t>
          </a:r>
          <a:endParaRPr lang="en-GB" sz="2800" dirty="0">
            <a:latin typeface="Arial Narrow" panose="020B0606020202030204" pitchFamily="34" charset="0"/>
          </a:endParaRPr>
        </a:p>
      </dgm:t>
    </dgm:pt>
    <dgm:pt modelId="{11C6F50D-2E5A-4D94-AA85-356DA08E7B3B}" type="parTrans" cxnId="{27C3AF1F-EB45-4D9B-998F-6D649FEC39BB}">
      <dgm:prSet/>
      <dgm:spPr/>
      <dgm:t>
        <a:bodyPr/>
        <a:lstStyle/>
        <a:p>
          <a:endParaRPr lang="en-GB"/>
        </a:p>
      </dgm:t>
    </dgm:pt>
    <dgm:pt modelId="{5EBF6160-1E33-43AF-BB17-1FAA5BB90907}" type="sibTrans" cxnId="{27C3AF1F-EB45-4D9B-998F-6D649FEC39BB}">
      <dgm:prSet/>
      <dgm:spPr/>
      <dgm:t>
        <a:bodyPr/>
        <a:lstStyle/>
        <a:p>
          <a:endParaRPr lang="en-GB"/>
        </a:p>
      </dgm:t>
    </dgm:pt>
    <dgm:pt modelId="{187DC26E-BD32-4ED4-9EFE-5435650F28A6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GB" sz="2000" dirty="0" smtClean="0">
              <a:latin typeface="Arial Narrow" panose="020B0606020202030204" pitchFamily="34" charset="0"/>
            </a:rPr>
            <a:t>Data acquisition activities include generating new source data, dealing with restricted data and confidentiality, and using expert judgement</a:t>
          </a:r>
          <a:endParaRPr lang="en-GB" sz="2000" dirty="0">
            <a:latin typeface="Arial Narrow" panose="020B0606020202030204" pitchFamily="34" charset="0"/>
          </a:endParaRPr>
        </a:p>
      </dgm:t>
    </dgm:pt>
    <dgm:pt modelId="{F5139D34-03BD-4EF1-BE78-1ECB25A97B4A}" type="parTrans" cxnId="{C0F4BCFA-FD4A-4B65-BF58-01B938BE6280}">
      <dgm:prSet/>
      <dgm:spPr/>
      <dgm:t>
        <a:bodyPr/>
        <a:lstStyle/>
        <a:p>
          <a:endParaRPr lang="en-GB"/>
        </a:p>
      </dgm:t>
    </dgm:pt>
    <dgm:pt modelId="{64A2F2E1-B271-43B4-AD33-F746CCB65927}" type="sibTrans" cxnId="{C0F4BCFA-FD4A-4B65-BF58-01B938BE6280}">
      <dgm:prSet/>
      <dgm:spPr/>
      <dgm:t>
        <a:bodyPr/>
        <a:lstStyle/>
        <a:p>
          <a:endParaRPr lang="en-GB"/>
        </a:p>
      </dgm:t>
    </dgm:pt>
    <dgm:pt modelId="{DB36E46A-D0F5-4D5D-95E4-B5664E6DDFED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GB" sz="2800" dirty="0" smtClean="0">
              <a:latin typeface="Arial Narrow" panose="020B0606020202030204" pitchFamily="34" charset="0"/>
            </a:rPr>
            <a:t>3</a:t>
          </a:r>
          <a:endParaRPr lang="en-GB" sz="2800" dirty="0">
            <a:latin typeface="Arial Narrow" panose="020B0606020202030204" pitchFamily="34" charset="0"/>
          </a:endParaRPr>
        </a:p>
      </dgm:t>
    </dgm:pt>
    <dgm:pt modelId="{6EB15CC9-B4CF-4E11-A55F-62E5C98FEBFF}" type="parTrans" cxnId="{D25A2B27-9C97-468B-B632-3FA06B038713}">
      <dgm:prSet/>
      <dgm:spPr/>
      <dgm:t>
        <a:bodyPr/>
        <a:lstStyle/>
        <a:p>
          <a:endParaRPr lang="en-GB"/>
        </a:p>
      </dgm:t>
    </dgm:pt>
    <dgm:pt modelId="{1FE099FE-BF13-4082-B484-D3D1067A7C77}" type="sibTrans" cxnId="{D25A2B27-9C97-468B-B632-3FA06B038713}">
      <dgm:prSet/>
      <dgm:spPr/>
      <dgm:t>
        <a:bodyPr/>
        <a:lstStyle/>
        <a:p>
          <a:endParaRPr lang="en-GB"/>
        </a:p>
      </dgm:t>
    </dgm:pt>
    <dgm:pt modelId="{1EA58561-2032-4888-BD0C-529537FE3D78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GB" sz="2000" dirty="0" smtClean="0">
              <a:latin typeface="Arial Narrow" panose="020B0606020202030204" pitchFamily="34" charset="0"/>
            </a:rPr>
            <a:t>Turning the raw data into a form that is useful for the inventory</a:t>
          </a:r>
          <a:endParaRPr lang="en-GB" sz="2000" dirty="0">
            <a:latin typeface="Arial Narrow" panose="020B0606020202030204" pitchFamily="34" charset="0"/>
          </a:endParaRPr>
        </a:p>
      </dgm:t>
    </dgm:pt>
    <dgm:pt modelId="{327463BD-E7FC-4ECF-80AD-2BBB8BB25077}" type="parTrans" cxnId="{22AF8585-D227-42C1-B530-90DD12868BDA}">
      <dgm:prSet/>
      <dgm:spPr/>
      <dgm:t>
        <a:bodyPr/>
        <a:lstStyle/>
        <a:p>
          <a:endParaRPr lang="en-GB"/>
        </a:p>
      </dgm:t>
    </dgm:pt>
    <dgm:pt modelId="{DAE4A1B2-7248-4831-9367-1512EB066E83}" type="sibTrans" cxnId="{22AF8585-D227-42C1-B530-90DD12868BDA}">
      <dgm:prSet/>
      <dgm:spPr/>
      <dgm:t>
        <a:bodyPr/>
        <a:lstStyle/>
        <a:p>
          <a:endParaRPr lang="en-GB"/>
        </a:p>
      </dgm:t>
    </dgm:pt>
    <dgm:pt modelId="{7E28D374-2A82-4932-B203-B1A972565E31}">
      <dgm:prSet custT="1"/>
      <dgm:spPr>
        <a:ln>
          <a:solidFill>
            <a:srgbClr val="00B0F0"/>
          </a:solidFill>
        </a:ln>
      </dgm:spPr>
      <dgm:t>
        <a:bodyPr/>
        <a:lstStyle/>
        <a:p>
          <a:endParaRPr lang="en-GB" sz="2400" dirty="0">
            <a:latin typeface="Arial Narrow" panose="020B0606020202030204" pitchFamily="34" charset="0"/>
          </a:endParaRPr>
        </a:p>
      </dgm:t>
    </dgm:pt>
    <dgm:pt modelId="{4F903B70-F226-41AD-90D6-394A7445090A}" type="parTrans" cxnId="{5F5FB6C8-25F5-44A9-AB08-BD8ADC46C3B8}">
      <dgm:prSet/>
      <dgm:spPr/>
      <dgm:t>
        <a:bodyPr/>
        <a:lstStyle/>
        <a:p>
          <a:endParaRPr lang="en-GB"/>
        </a:p>
      </dgm:t>
    </dgm:pt>
    <dgm:pt modelId="{A29DD2C9-CD9A-405E-B459-801D93C95A30}" type="sibTrans" cxnId="{5F5FB6C8-25F5-44A9-AB08-BD8ADC46C3B8}">
      <dgm:prSet/>
      <dgm:spPr/>
      <dgm:t>
        <a:bodyPr/>
        <a:lstStyle/>
        <a:p>
          <a:endParaRPr lang="en-GB"/>
        </a:p>
      </dgm:t>
    </dgm:pt>
    <dgm:pt modelId="{F1793559-C764-4537-9DBE-8F6A667FF3FD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endParaRPr lang="en-GB" sz="2000" dirty="0">
            <a:latin typeface="Arial Narrow" panose="020B0606020202030204" pitchFamily="34" charset="0"/>
          </a:endParaRPr>
        </a:p>
      </dgm:t>
    </dgm:pt>
    <dgm:pt modelId="{73958AE7-7B83-40D9-96AA-CB7C35CBA9FF}" type="parTrans" cxnId="{5FA72D72-A3AA-4FFA-88B4-4A3235C3B25E}">
      <dgm:prSet/>
      <dgm:spPr/>
      <dgm:t>
        <a:bodyPr/>
        <a:lstStyle/>
        <a:p>
          <a:endParaRPr lang="en-GB"/>
        </a:p>
      </dgm:t>
    </dgm:pt>
    <dgm:pt modelId="{8FDE2145-8BDF-46F6-93DE-F2459514699E}" type="sibTrans" cxnId="{5FA72D72-A3AA-4FFA-88B4-4A3235C3B25E}">
      <dgm:prSet/>
      <dgm:spPr/>
      <dgm:t>
        <a:bodyPr/>
        <a:lstStyle/>
        <a:p>
          <a:endParaRPr lang="en-GB"/>
        </a:p>
      </dgm:t>
    </dgm:pt>
    <dgm:pt modelId="{3858964A-84BA-4E3B-A2EC-9335A9568577}">
      <dgm:prSet custT="1"/>
      <dgm:spPr>
        <a:ln>
          <a:solidFill>
            <a:srgbClr val="00B0F0"/>
          </a:solidFill>
        </a:ln>
      </dgm:spPr>
      <dgm:t>
        <a:bodyPr/>
        <a:lstStyle/>
        <a:p>
          <a:endParaRPr lang="en-GB" sz="2000" dirty="0">
            <a:solidFill>
              <a:srgbClr val="0070C0"/>
            </a:solidFill>
            <a:latin typeface="Arial Narrow" panose="020B0606020202030204" pitchFamily="34" charset="0"/>
          </a:endParaRPr>
        </a:p>
      </dgm:t>
    </dgm:pt>
    <dgm:pt modelId="{6440AADB-4C68-4A9B-8285-D0D865D8136E}" type="parTrans" cxnId="{1DC0B4A1-7DAA-42AC-AA93-C5D8A9B0FCBB}">
      <dgm:prSet/>
      <dgm:spPr/>
      <dgm:t>
        <a:bodyPr/>
        <a:lstStyle/>
        <a:p>
          <a:endParaRPr lang="en-GB"/>
        </a:p>
      </dgm:t>
    </dgm:pt>
    <dgm:pt modelId="{1AA14564-FF4D-4C11-BFE2-6D8D87F9D580}" type="sibTrans" cxnId="{1DC0B4A1-7DAA-42AC-AA93-C5D8A9B0FCBB}">
      <dgm:prSet/>
      <dgm:spPr/>
      <dgm:t>
        <a:bodyPr/>
        <a:lstStyle/>
        <a:p>
          <a:endParaRPr lang="en-GB"/>
        </a:p>
      </dgm:t>
    </dgm:pt>
    <dgm:pt modelId="{6C115856-971F-45B1-A216-2A2BCAA0A14A}" type="pres">
      <dgm:prSet presAssocID="{0C3BDE4E-487E-4CBE-8B33-FBCC7E997A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61DBA38-ACDC-4943-9A20-288D90A0AE0D}" type="pres">
      <dgm:prSet presAssocID="{D2C9D027-EC04-463C-9B98-C859ECF85821}" presName="composite" presStyleCnt="0"/>
      <dgm:spPr/>
    </dgm:pt>
    <dgm:pt modelId="{0B95BC39-EDE0-4CCC-8C57-B1E7C9F09B94}" type="pres">
      <dgm:prSet presAssocID="{D2C9D027-EC04-463C-9B98-C859ECF8582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AE9D48-F3DB-4162-AFC9-2EB4C9179E87}" type="pres">
      <dgm:prSet presAssocID="{D2C9D027-EC04-463C-9B98-C859ECF85821}" presName="descendantText" presStyleLbl="alignAcc1" presStyleIdx="0" presStyleCnt="3" custLinFactNeighborX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89CB95-1A70-48A1-A9C6-E5345FEE2397}" type="pres">
      <dgm:prSet presAssocID="{BBA7F89C-CCA2-4BF6-B72D-5B3CDD8EC114}" presName="sp" presStyleCnt="0"/>
      <dgm:spPr/>
    </dgm:pt>
    <dgm:pt modelId="{24C7D983-CB8E-4041-9B6D-884A24EA3B4F}" type="pres">
      <dgm:prSet presAssocID="{EDF380DE-F5DD-4A18-9E3D-DDA6C4B5D811}" presName="composite" presStyleCnt="0"/>
      <dgm:spPr/>
    </dgm:pt>
    <dgm:pt modelId="{CE7DC9B5-52F9-4C26-9288-ACD3D5F5D37B}" type="pres">
      <dgm:prSet presAssocID="{EDF380DE-F5DD-4A18-9E3D-DDA6C4B5D81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D0390B-9E31-4BC4-8482-342E67098CB2}" type="pres">
      <dgm:prSet presAssocID="{EDF380DE-F5DD-4A18-9E3D-DDA6C4B5D811}" presName="descendantText" presStyleLbl="alignAcc1" presStyleIdx="1" presStyleCnt="3" custLinFactNeighborX="0" custLinFactNeighborY="15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277CDB-B0EE-4FB6-9E14-E435CB6E2E3B}" type="pres">
      <dgm:prSet presAssocID="{5EBF6160-1E33-43AF-BB17-1FAA5BB90907}" presName="sp" presStyleCnt="0"/>
      <dgm:spPr/>
    </dgm:pt>
    <dgm:pt modelId="{817456A7-0C5A-43D9-B67E-071B57504593}" type="pres">
      <dgm:prSet presAssocID="{DB36E46A-D0F5-4D5D-95E4-B5664E6DDFED}" presName="composite" presStyleCnt="0"/>
      <dgm:spPr/>
    </dgm:pt>
    <dgm:pt modelId="{2E8D58A4-C02D-449C-B5B7-62C2DC732EE4}" type="pres">
      <dgm:prSet presAssocID="{DB36E46A-D0F5-4D5D-95E4-B5664E6DDFED}" presName="parentText" presStyleLbl="alignNode1" presStyleIdx="2" presStyleCnt="3" custLinFactNeighborX="-4412" custLinFactNeighborY="-154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3659D4-2E17-4D40-9076-422278193F37}" type="pres">
      <dgm:prSet presAssocID="{DB36E46A-D0F5-4D5D-95E4-B5664E6DDFE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0F4BCFA-FD4A-4B65-BF58-01B938BE6280}" srcId="{EDF380DE-F5DD-4A18-9E3D-DDA6C4B5D811}" destId="{187DC26E-BD32-4ED4-9EFE-5435650F28A6}" srcOrd="0" destOrd="0" parTransId="{F5139D34-03BD-4EF1-BE78-1ECB25A97B4A}" sibTransId="{64A2F2E1-B271-43B4-AD33-F746CCB65927}"/>
    <dgm:cxn modelId="{0D478256-C104-46B0-9A19-EF8E5AD2B1DC}" type="presOf" srcId="{F1793559-C764-4537-9DBE-8F6A667FF3FD}" destId="{D2AE9D48-F3DB-4162-AFC9-2EB4C9179E87}" srcOrd="0" destOrd="0" presId="urn:microsoft.com/office/officeart/2005/8/layout/chevron2"/>
    <dgm:cxn modelId="{56CA729E-2C93-47FF-ACDA-27627368A9E4}" type="presOf" srcId="{EDF380DE-F5DD-4A18-9E3D-DDA6C4B5D811}" destId="{CE7DC9B5-52F9-4C26-9288-ACD3D5F5D37B}" srcOrd="0" destOrd="0" presId="urn:microsoft.com/office/officeart/2005/8/layout/chevron2"/>
    <dgm:cxn modelId="{B368D1C3-7055-4B22-AC2F-4B31C1EBC100}" type="presOf" srcId="{0C3BDE4E-487E-4CBE-8B33-FBCC7E997A5D}" destId="{6C115856-971F-45B1-A216-2A2BCAA0A14A}" srcOrd="0" destOrd="0" presId="urn:microsoft.com/office/officeart/2005/8/layout/chevron2"/>
    <dgm:cxn modelId="{69ECE8F0-5318-4D86-ADFF-164F3100E683}" type="presOf" srcId="{187DC26E-BD32-4ED4-9EFE-5435650F28A6}" destId="{30D0390B-9E31-4BC4-8482-342E67098CB2}" srcOrd="0" destOrd="0" presId="urn:microsoft.com/office/officeart/2005/8/layout/chevron2"/>
    <dgm:cxn modelId="{D25A2B27-9C97-468B-B632-3FA06B038713}" srcId="{0C3BDE4E-487E-4CBE-8B33-FBCC7E997A5D}" destId="{DB36E46A-D0F5-4D5D-95E4-B5664E6DDFED}" srcOrd="2" destOrd="0" parTransId="{6EB15CC9-B4CF-4E11-A55F-62E5C98FEBFF}" sibTransId="{1FE099FE-BF13-4082-B484-D3D1067A7C77}"/>
    <dgm:cxn modelId="{217FC8A8-145F-40B0-A17B-725BF58A7CD4}" type="presOf" srcId="{DB36E46A-D0F5-4D5D-95E4-B5664E6DDFED}" destId="{2E8D58A4-C02D-449C-B5B7-62C2DC732EE4}" srcOrd="0" destOrd="0" presId="urn:microsoft.com/office/officeart/2005/8/layout/chevron2"/>
    <dgm:cxn modelId="{81E6715E-4406-48AC-9D6E-D2C38FA9F041}" srcId="{0C3BDE4E-487E-4CBE-8B33-FBCC7E997A5D}" destId="{D2C9D027-EC04-463C-9B98-C859ECF85821}" srcOrd="0" destOrd="0" parTransId="{4AE990B7-79DB-4C3B-8DE1-AEAEC2C9509A}" sibTransId="{BBA7F89C-CCA2-4BF6-B72D-5B3CDD8EC114}"/>
    <dgm:cxn modelId="{4D25E046-837C-4B87-A714-D7E96840BFCC}" type="presOf" srcId="{1EA58561-2032-4888-BD0C-529537FE3D78}" destId="{8B3659D4-2E17-4D40-9076-422278193F37}" srcOrd="0" destOrd="0" presId="urn:microsoft.com/office/officeart/2005/8/layout/chevron2"/>
    <dgm:cxn modelId="{5F5FB6C8-25F5-44A9-AB08-BD8ADC46C3B8}" srcId="{D2C9D027-EC04-463C-9B98-C859ECF85821}" destId="{7E28D374-2A82-4932-B203-B1A972565E31}" srcOrd="2" destOrd="0" parTransId="{4F903B70-F226-41AD-90D6-394A7445090A}" sibTransId="{A29DD2C9-CD9A-405E-B459-801D93C95A30}"/>
    <dgm:cxn modelId="{5FA72D72-A3AA-4FFA-88B4-4A3235C3B25E}" srcId="{D2C9D027-EC04-463C-9B98-C859ECF85821}" destId="{F1793559-C764-4537-9DBE-8F6A667FF3FD}" srcOrd="0" destOrd="0" parTransId="{73958AE7-7B83-40D9-96AA-CB7C35CBA9FF}" sibTransId="{8FDE2145-8BDF-46F6-93DE-F2459514699E}"/>
    <dgm:cxn modelId="{27C3AF1F-EB45-4D9B-998F-6D649FEC39BB}" srcId="{0C3BDE4E-487E-4CBE-8B33-FBCC7E997A5D}" destId="{EDF380DE-F5DD-4A18-9E3D-DDA6C4B5D811}" srcOrd="1" destOrd="0" parTransId="{11C6F50D-2E5A-4D94-AA85-356DA08E7B3B}" sibTransId="{5EBF6160-1E33-43AF-BB17-1FAA5BB90907}"/>
    <dgm:cxn modelId="{9CD8EB92-BE62-497B-B900-58503923F097}" type="presOf" srcId="{D2C9D027-EC04-463C-9B98-C859ECF85821}" destId="{0B95BC39-EDE0-4CCC-8C57-B1E7C9F09B94}" srcOrd="0" destOrd="0" presId="urn:microsoft.com/office/officeart/2005/8/layout/chevron2"/>
    <dgm:cxn modelId="{6FD6DC16-512A-4413-BBF2-AB2C8C65B1B9}" type="presOf" srcId="{7E28D374-2A82-4932-B203-B1A972565E31}" destId="{D2AE9D48-F3DB-4162-AFC9-2EB4C9179E87}" srcOrd="0" destOrd="2" presId="urn:microsoft.com/office/officeart/2005/8/layout/chevron2"/>
    <dgm:cxn modelId="{6AEB9FFC-5BC8-4D02-A1FA-28B183CF8B31}" srcId="{D2C9D027-EC04-463C-9B98-C859ECF85821}" destId="{D12C6CE2-C969-41D3-8BEF-0730450A6536}" srcOrd="1" destOrd="0" parTransId="{A3A4D806-5D72-4528-972E-81B688F60ED6}" sibTransId="{E23C30DF-E264-4708-984F-E5B7E48ABE8B}"/>
    <dgm:cxn modelId="{C1B3B4E8-2624-4332-9235-8F9203C0C487}" type="presOf" srcId="{D12C6CE2-C969-41D3-8BEF-0730450A6536}" destId="{D2AE9D48-F3DB-4162-AFC9-2EB4C9179E87}" srcOrd="0" destOrd="1" presId="urn:microsoft.com/office/officeart/2005/8/layout/chevron2"/>
    <dgm:cxn modelId="{AEEDD079-B64B-4D81-A762-63205D39E9BB}" type="presOf" srcId="{3858964A-84BA-4E3B-A2EC-9335A9568577}" destId="{30D0390B-9E31-4BC4-8482-342E67098CB2}" srcOrd="0" destOrd="1" presId="urn:microsoft.com/office/officeart/2005/8/layout/chevron2"/>
    <dgm:cxn modelId="{1DC0B4A1-7DAA-42AC-AA93-C5D8A9B0FCBB}" srcId="{EDF380DE-F5DD-4A18-9E3D-DDA6C4B5D811}" destId="{3858964A-84BA-4E3B-A2EC-9335A9568577}" srcOrd="1" destOrd="0" parTransId="{6440AADB-4C68-4A9B-8285-D0D865D8136E}" sibTransId="{1AA14564-FF4D-4C11-BFE2-6D8D87F9D580}"/>
    <dgm:cxn modelId="{22AF8585-D227-42C1-B530-90DD12868BDA}" srcId="{DB36E46A-D0F5-4D5D-95E4-B5664E6DDFED}" destId="{1EA58561-2032-4888-BD0C-529537FE3D78}" srcOrd="0" destOrd="0" parTransId="{327463BD-E7FC-4ECF-80AD-2BBB8BB25077}" sibTransId="{DAE4A1B2-7248-4831-9367-1512EB066E83}"/>
    <dgm:cxn modelId="{BF73D6E0-62E1-4B90-A688-12685535AD23}" type="presParOf" srcId="{6C115856-971F-45B1-A216-2A2BCAA0A14A}" destId="{F61DBA38-ACDC-4943-9A20-288D90A0AE0D}" srcOrd="0" destOrd="0" presId="urn:microsoft.com/office/officeart/2005/8/layout/chevron2"/>
    <dgm:cxn modelId="{B4F25836-F5BD-4E6B-BC44-5C892E83D9BB}" type="presParOf" srcId="{F61DBA38-ACDC-4943-9A20-288D90A0AE0D}" destId="{0B95BC39-EDE0-4CCC-8C57-B1E7C9F09B94}" srcOrd="0" destOrd="0" presId="urn:microsoft.com/office/officeart/2005/8/layout/chevron2"/>
    <dgm:cxn modelId="{D2ABD82A-494E-41EB-BCFD-1C01456164BF}" type="presParOf" srcId="{F61DBA38-ACDC-4943-9A20-288D90A0AE0D}" destId="{D2AE9D48-F3DB-4162-AFC9-2EB4C9179E87}" srcOrd="1" destOrd="0" presId="urn:microsoft.com/office/officeart/2005/8/layout/chevron2"/>
    <dgm:cxn modelId="{2C90C52C-2A3C-4769-9D71-17F4E7616BF3}" type="presParOf" srcId="{6C115856-971F-45B1-A216-2A2BCAA0A14A}" destId="{B289CB95-1A70-48A1-A9C6-E5345FEE2397}" srcOrd="1" destOrd="0" presId="urn:microsoft.com/office/officeart/2005/8/layout/chevron2"/>
    <dgm:cxn modelId="{E0F33DFC-9FD7-4784-966D-063F8FDB53BC}" type="presParOf" srcId="{6C115856-971F-45B1-A216-2A2BCAA0A14A}" destId="{24C7D983-CB8E-4041-9B6D-884A24EA3B4F}" srcOrd="2" destOrd="0" presId="urn:microsoft.com/office/officeart/2005/8/layout/chevron2"/>
    <dgm:cxn modelId="{039598C3-0B65-4110-9242-766B3EE810A9}" type="presParOf" srcId="{24C7D983-CB8E-4041-9B6D-884A24EA3B4F}" destId="{CE7DC9B5-52F9-4C26-9288-ACD3D5F5D37B}" srcOrd="0" destOrd="0" presId="urn:microsoft.com/office/officeart/2005/8/layout/chevron2"/>
    <dgm:cxn modelId="{376AFB91-996B-44DD-A896-3570421E37D0}" type="presParOf" srcId="{24C7D983-CB8E-4041-9B6D-884A24EA3B4F}" destId="{30D0390B-9E31-4BC4-8482-342E67098CB2}" srcOrd="1" destOrd="0" presId="urn:microsoft.com/office/officeart/2005/8/layout/chevron2"/>
    <dgm:cxn modelId="{B8363D9D-4FFB-452A-B714-0115BB732448}" type="presParOf" srcId="{6C115856-971F-45B1-A216-2A2BCAA0A14A}" destId="{6C277CDB-B0EE-4FB6-9E14-E435CB6E2E3B}" srcOrd="3" destOrd="0" presId="urn:microsoft.com/office/officeart/2005/8/layout/chevron2"/>
    <dgm:cxn modelId="{801DD6BC-60EC-41EF-BED1-E6CF3F8E928E}" type="presParOf" srcId="{6C115856-971F-45B1-A216-2A2BCAA0A14A}" destId="{817456A7-0C5A-43D9-B67E-071B57504593}" srcOrd="4" destOrd="0" presId="urn:microsoft.com/office/officeart/2005/8/layout/chevron2"/>
    <dgm:cxn modelId="{23295A28-9130-4C73-A110-320951FDE9AD}" type="presParOf" srcId="{817456A7-0C5A-43D9-B67E-071B57504593}" destId="{2E8D58A4-C02D-449C-B5B7-62C2DC732EE4}" srcOrd="0" destOrd="0" presId="urn:microsoft.com/office/officeart/2005/8/layout/chevron2"/>
    <dgm:cxn modelId="{312D79B3-EC83-4BF9-AE46-754A22ECA603}" type="presParOf" srcId="{817456A7-0C5A-43D9-B67E-071B57504593}" destId="{8B3659D4-2E17-4D40-9076-422278193F3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E28CAF-34A1-4223-A6FC-F7DA95925AD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8A1D44F-D02E-46CD-A5BF-68A6A129769F}">
      <dgm:prSet phldrT="[Text]" custT="1"/>
      <dgm:spPr/>
      <dgm:t>
        <a:bodyPr/>
        <a:lstStyle/>
        <a:p>
          <a:r>
            <a:rPr lang="en-GB" sz="2000" dirty="0" smtClean="0">
              <a:solidFill>
                <a:srgbClr val="7030A0"/>
              </a:solidFill>
              <a:latin typeface="Arial Narrow" panose="020B0606020202030204" pitchFamily="34" charset="0"/>
            </a:rPr>
            <a:t>National</a:t>
          </a:r>
          <a:endParaRPr lang="en-GB" sz="2000" dirty="0">
            <a:solidFill>
              <a:srgbClr val="7030A0"/>
            </a:solidFill>
            <a:latin typeface="Arial Narrow" panose="020B0606020202030204" pitchFamily="34" charset="0"/>
          </a:endParaRPr>
        </a:p>
      </dgm:t>
    </dgm:pt>
    <dgm:pt modelId="{31CEDF2F-4790-437A-A146-761847A0A496}" type="parTrans" cxnId="{ED48605F-E213-4943-8DA5-EE0E894013F3}">
      <dgm:prSet/>
      <dgm:spPr/>
      <dgm:t>
        <a:bodyPr/>
        <a:lstStyle/>
        <a:p>
          <a:endParaRPr lang="en-GB"/>
        </a:p>
      </dgm:t>
    </dgm:pt>
    <dgm:pt modelId="{3884883D-54F4-4391-9971-031325E1AE98}" type="sibTrans" cxnId="{ED48605F-E213-4943-8DA5-EE0E894013F3}">
      <dgm:prSet/>
      <dgm:spPr/>
      <dgm:t>
        <a:bodyPr/>
        <a:lstStyle/>
        <a:p>
          <a:endParaRPr lang="en-GB"/>
        </a:p>
      </dgm:t>
    </dgm:pt>
    <dgm:pt modelId="{CFFCFAA8-1520-44AA-A297-FE6986FA01BD}">
      <dgm:prSet phldrT="[Text]" custT="1"/>
      <dgm:spPr/>
      <dgm:t>
        <a:bodyPr/>
        <a:lstStyle/>
        <a:p>
          <a:r>
            <a:rPr lang="en-GB" sz="2000" dirty="0" smtClean="0">
              <a:solidFill>
                <a:srgbClr val="7030A0"/>
              </a:solidFill>
              <a:latin typeface="Arial Narrow" panose="020B0606020202030204" pitchFamily="34" charset="0"/>
            </a:rPr>
            <a:t>International</a:t>
          </a:r>
          <a:endParaRPr lang="en-GB" sz="2000" dirty="0">
            <a:solidFill>
              <a:srgbClr val="7030A0"/>
            </a:solidFill>
            <a:latin typeface="Arial Narrow" panose="020B0606020202030204" pitchFamily="34" charset="0"/>
          </a:endParaRPr>
        </a:p>
      </dgm:t>
    </dgm:pt>
    <dgm:pt modelId="{0C6F2681-B8CE-4149-9CFC-6F6B8007A2FE}" type="parTrans" cxnId="{589C9D86-5C6F-4AF7-BAF7-13802FB3AD98}">
      <dgm:prSet/>
      <dgm:spPr/>
      <dgm:t>
        <a:bodyPr/>
        <a:lstStyle/>
        <a:p>
          <a:endParaRPr lang="en-GB"/>
        </a:p>
      </dgm:t>
    </dgm:pt>
    <dgm:pt modelId="{A6496213-452A-41EF-9059-D4BE6EF68264}" type="sibTrans" cxnId="{589C9D86-5C6F-4AF7-BAF7-13802FB3AD98}">
      <dgm:prSet/>
      <dgm:spPr/>
      <dgm:t>
        <a:bodyPr/>
        <a:lstStyle/>
        <a:p>
          <a:endParaRPr lang="en-GB"/>
        </a:p>
      </dgm:t>
    </dgm:pt>
    <dgm:pt modelId="{409E569C-85C3-4E57-AA3D-6712779AC3F5}">
      <dgm:prSet phldrT="[Text]" custT="1"/>
      <dgm:spPr/>
      <dgm:t>
        <a:bodyPr/>
        <a:lstStyle/>
        <a:p>
          <a:r>
            <a:rPr lang="en-GB" altLang="zh-CN" sz="2000" dirty="0" smtClean="0">
              <a:solidFill>
                <a:srgbClr val="00B0F0"/>
              </a:solidFill>
              <a:latin typeface="Arial Narrow" panose="020B0606020202030204" pitchFamily="34" charset="0"/>
              <a:ea typeface="SimSun" pitchFamily="2" charset="-122"/>
            </a:rPr>
            <a:t>IPCC Emission Factor Database</a:t>
          </a:r>
          <a:r>
            <a:rPr lang="en-GB" altLang="ja-JP" sz="2000" dirty="0" smtClean="0">
              <a:solidFill>
                <a:srgbClr val="00B0F0"/>
              </a:solidFill>
              <a:latin typeface="Arial Narrow" panose="020B0606020202030204" pitchFamily="34" charset="0"/>
              <a:ea typeface="ＭＳ Ｐゴシック" pitchFamily="34" charset="-128"/>
            </a:rPr>
            <a:t> (EFDB)</a:t>
          </a:r>
          <a:endParaRPr lang="en-GB" sz="2000" dirty="0">
            <a:solidFill>
              <a:srgbClr val="00B0F0"/>
            </a:solidFill>
            <a:latin typeface="Arial Narrow" panose="020B0606020202030204" pitchFamily="34" charset="0"/>
          </a:endParaRPr>
        </a:p>
      </dgm:t>
    </dgm:pt>
    <dgm:pt modelId="{A595AB77-9053-4ADF-847A-112B29EA6740}" type="parTrans" cxnId="{69BB19C2-EB79-4843-886B-0DAB0020D448}">
      <dgm:prSet/>
      <dgm:spPr/>
      <dgm:t>
        <a:bodyPr/>
        <a:lstStyle/>
        <a:p>
          <a:endParaRPr lang="en-GB"/>
        </a:p>
      </dgm:t>
    </dgm:pt>
    <dgm:pt modelId="{BF2424F2-2566-40F7-BEF5-F8BE8812D355}" type="sibTrans" cxnId="{69BB19C2-EB79-4843-886B-0DAB0020D448}">
      <dgm:prSet/>
      <dgm:spPr/>
      <dgm:t>
        <a:bodyPr/>
        <a:lstStyle/>
        <a:p>
          <a:endParaRPr lang="en-GB"/>
        </a:p>
      </dgm:t>
    </dgm:pt>
    <dgm:pt modelId="{54181BA3-CD5D-4433-A05D-482C5A8295EA}">
      <dgm:prSet phldrT="[Text]" custT="1"/>
      <dgm:spPr/>
      <dgm:t>
        <a:bodyPr/>
        <a:lstStyle/>
        <a:p>
          <a:r>
            <a:rPr lang="en-GB" altLang="zh-CN" sz="2000" dirty="0" smtClean="0">
              <a:solidFill>
                <a:srgbClr val="00B0F0"/>
              </a:solidFill>
              <a:latin typeface="Arial Narrow" panose="020B0606020202030204" pitchFamily="34" charset="0"/>
              <a:ea typeface="SimSun" pitchFamily="2" charset="-122"/>
            </a:rPr>
            <a:t>International organisations publishing statistics e.g., United Nations, Eurostat or the International Energy Agency, OECD, FAO and the IMF (which maintains international activity as well as economic data)</a:t>
          </a:r>
          <a:endParaRPr lang="en-GB" sz="2000" dirty="0">
            <a:solidFill>
              <a:srgbClr val="00B0F0"/>
            </a:solidFill>
            <a:latin typeface="Arial Narrow" panose="020B0606020202030204" pitchFamily="34" charset="0"/>
          </a:endParaRPr>
        </a:p>
      </dgm:t>
    </dgm:pt>
    <dgm:pt modelId="{117C5925-6CC0-4E57-AECC-1E26F2FC83F1}" type="parTrans" cxnId="{B88D2C28-6516-4901-9D17-903DE0EE532F}">
      <dgm:prSet/>
      <dgm:spPr/>
      <dgm:t>
        <a:bodyPr/>
        <a:lstStyle/>
        <a:p>
          <a:endParaRPr lang="en-GB"/>
        </a:p>
      </dgm:t>
    </dgm:pt>
    <dgm:pt modelId="{2EB14915-30EB-4203-8F24-72C05BEAD569}" type="sibTrans" cxnId="{B88D2C28-6516-4901-9D17-903DE0EE532F}">
      <dgm:prSet/>
      <dgm:spPr/>
      <dgm:t>
        <a:bodyPr/>
        <a:lstStyle/>
        <a:p>
          <a:endParaRPr lang="en-GB"/>
        </a:p>
      </dgm:t>
    </dgm:pt>
    <dgm:pt modelId="{AF3F311B-7181-4931-8A0B-B6823EDDC2F4}">
      <dgm:prSet phldrT="[Text]" custT="1"/>
      <dgm:spPr/>
      <dgm:t>
        <a:bodyPr/>
        <a:lstStyle/>
        <a:p>
          <a:r>
            <a:rPr lang="en-GB" sz="2000" dirty="0" smtClean="0">
              <a:solidFill>
                <a:srgbClr val="7030A0"/>
              </a:solidFill>
              <a:latin typeface="Arial Narrow" panose="020B0606020202030204" pitchFamily="34" charset="0"/>
            </a:rPr>
            <a:t>Other</a:t>
          </a:r>
          <a:endParaRPr lang="en-GB" sz="2000" dirty="0">
            <a:solidFill>
              <a:srgbClr val="7030A0"/>
            </a:solidFill>
            <a:latin typeface="Arial Narrow" panose="020B0606020202030204" pitchFamily="34" charset="0"/>
          </a:endParaRPr>
        </a:p>
      </dgm:t>
    </dgm:pt>
    <dgm:pt modelId="{61654216-82B5-4CB4-8712-51E63278FAB8}" type="parTrans" cxnId="{2095EF07-9964-48BD-9263-B3F356097D3D}">
      <dgm:prSet/>
      <dgm:spPr/>
      <dgm:t>
        <a:bodyPr/>
        <a:lstStyle/>
        <a:p>
          <a:endParaRPr lang="en-GB"/>
        </a:p>
      </dgm:t>
    </dgm:pt>
    <dgm:pt modelId="{CBE84353-7DDA-407B-8C19-4B2F150C04F4}" type="sibTrans" cxnId="{2095EF07-9964-48BD-9263-B3F356097D3D}">
      <dgm:prSet/>
      <dgm:spPr/>
      <dgm:t>
        <a:bodyPr/>
        <a:lstStyle/>
        <a:p>
          <a:endParaRPr lang="en-GB"/>
        </a:p>
      </dgm:t>
    </dgm:pt>
    <dgm:pt modelId="{B992C501-B085-47EA-A8E0-24AE9D66CD48}">
      <dgm:prSet phldrT="[Text]" custT="1"/>
      <dgm:spPr/>
      <dgm:t>
        <a:bodyPr/>
        <a:lstStyle/>
        <a:p>
          <a:r>
            <a:rPr lang="en-GB" sz="2000" dirty="0" smtClean="0">
              <a:solidFill>
                <a:srgbClr val="00B0F0"/>
              </a:solidFill>
              <a:latin typeface="Arial Narrow" panose="020B0606020202030204" pitchFamily="34" charset="0"/>
            </a:rPr>
            <a:t>Scientific and technical articles in environmental books, journals and reports</a:t>
          </a:r>
          <a:endParaRPr lang="en-GB" sz="2000" dirty="0">
            <a:solidFill>
              <a:srgbClr val="00B0F0"/>
            </a:solidFill>
            <a:latin typeface="Arial Narrow" panose="020B0606020202030204" pitchFamily="34" charset="0"/>
          </a:endParaRPr>
        </a:p>
      </dgm:t>
    </dgm:pt>
    <dgm:pt modelId="{3F1044C4-834B-4D8B-B4B3-D150EA0970A4}" type="parTrans" cxnId="{E900647C-3BF4-4097-BA15-298C9F00EE93}">
      <dgm:prSet/>
      <dgm:spPr/>
      <dgm:t>
        <a:bodyPr/>
        <a:lstStyle/>
        <a:p>
          <a:endParaRPr lang="en-GB"/>
        </a:p>
      </dgm:t>
    </dgm:pt>
    <dgm:pt modelId="{4E18D3EF-28F4-4F85-9F81-187E49353181}" type="sibTrans" cxnId="{E900647C-3BF4-4097-BA15-298C9F00EE93}">
      <dgm:prSet/>
      <dgm:spPr/>
      <dgm:t>
        <a:bodyPr/>
        <a:lstStyle/>
        <a:p>
          <a:endParaRPr lang="en-GB"/>
        </a:p>
      </dgm:t>
    </dgm:pt>
    <dgm:pt modelId="{A7450569-F6A2-4F1B-8FF1-7AFD1CEA5DF1}">
      <dgm:prSet phldrT="[Text]" custT="1"/>
      <dgm:spPr/>
      <dgm:t>
        <a:bodyPr/>
        <a:lstStyle/>
        <a:p>
          <a:r>
            <a:rPr lang="en-GB" sz="2000" dirty="0" smtClean="0">
              <a:solidFill>
                <a:srgbClr val="00B0F0"/>
              </a:solidFill>
              <a:latin typeface="Arial Narrow" panose="020B0606020202030204" pitchFamily="34" charset="0"/>
            </a:rPr>
            <a:t>National statistics Agencies</a:t>
          </a:r>
          <a:endParaRPr lang="en-GB" sz="2000" dirty="0">
            <a:solidFill>
              <a:srgbClr val="00B0F0"/>
            </a:solidFill>
            <a:latin typeface="Arial Narrow" panose="020B0606020202030204" pitchFamily="34" charset="0"/>
          </a:endParaRPr>
        </a:p>
      </dgm:t>
    </dgm:pt>
    <dgm:pt modelId="{D29BC399-5F18-4BB6-B004-DCE2DA8B2A68}" type="sibTrans" cxnId="{FD421EF9-0802-488B-A62F-5257AEA7D8D9}">
      <dgm:prSet/>
      <dgm:spPr/>
      <dgm:t>
        <a:bodyPr/>
        <a:lstStyle/>
        <a:p>
          <a:endParaRPr lang="en-GB"/>
        </a:p>
      </dgm:t>
    </dgm:pt>
    <dgm:pt modelId="{0F526CA4-7B59-44A2-B839-B7F50D1A9B76}" type="parTrans" cxnId="{FD421EF9-0802-488B-A62F-5257AEA7D8D9}">
      <dgm:prSet/>
      <dgm:spPr/>
      <dgm:t>
        <a:bodyPr/>
        <a:lstStyle/>
        <a:p>
          <a:endParaRPr lang="en-GB"/>
        </a:p>
      </dgm:t>
    </dgm:pt>
    <dgm:pt modelId="{80CE4670-CE88-4FD7-88F2-123A22FFC1AD}">
      <dgm:prSet phldrT="[Text]" custT="1"/>
      <dgm:spPr/>
      <dgm:t>
        <a:bodyPr/>
        <a:lstStyle/>
        <a:p>
          <a:endParaRPr lang="en-GB" sz="2000" dirty="0">
            <a:latin typeface="Arial Narrow" panose="020B0606020202030204" pitchFamily="34" charset="0"/>
          </a:endParaRPr>
        </a:p>
      </dgm:t>
    </dgm:pt>
    <dgm:pt modelId="{0689EBAE-DDAC-4603-9D10-6522B7791EEF}" type="parTrans" cxnId="{A155FC72-BB33-4615-971B-95177614244C}">
      <dgm:prSet/>
      <dgm:spPr/>
      <dgm:t>
        <a:bodyPr/>
        <a:lstStyle/>
        <a:p>
          <a:endParaRPr lang="en-GB"/>
        </a:p>
      </dgm:t>
    </dgm:pt>
    <dgm:pt modelId="{32267EC2-EB7B-488A-8AD6-CA33BFB437A2}" type="sibTrans" cxnId="{A155FC72-BB33-4615-971B-95177614244C}">
      <dgm:prSet/>
      <dgm:spPr/>
      <dgm:t>
        <a:bodyPr/>
        <a:lstStyle/>
        <a:p>
          <a:endParaRPr lang="en-GB"/>
        </a:p>
      </dgm:t>
    </dgm:pt>
    <dgm:pt modelId="{55F51794-7DDA-4F0C-8897-5524472866A2}">
      <dgm:prSet phldrT="[Text]" custT="1"/>
      <dgm:spPr/>
      <dgm:t>
        <a:bodyPr/>
        <a:lstStyle/>
        <a:p>
          <a:endParaRPr lang="en-GB" sz="2000" dirty="0">
            <a:latin typeface="Arial Narrow" panose="020B0606020202030204" pitchFamily="34" charset="0"/>
          </a:endParaRPr>
        </a:p>
      </dgm:t>
    </dgm:pt>
    <dgm:pt modelId="{B71B3321-0F97-4BA3-8ABB-91DAA085CF92}" type="parTrans" cxnId="{DE8FDBD3-9705-4F28-B5D2-496DA0619100}">
      <dgm:prSet/>
      <dgm:spPr/>
      <dgm:t>
        <a:bodyPr/>
        <a:lstStyle/>
        <a:p>
          <a:endParaRPr lang="en-GB"/>
        </a:p>
      </dgm:t>
    </dgm:pt>
    <dgm:pt modelId="{9969667E-FD5E-4F2F-8A19-997AD593A80D}" type="sibTrans" cxnId="{DE8FDBD3-9705-4F28-B5D2-496DA0619100}">
      <dgm:prSet/>
      <dgm:spPr/>
      <dgm:t>
        <a:bodyPr/>
        <a:lstStyle/>
        <a:p>
          <a:endParaRPr lang="en-GB"/>
        </a:p>
      </dgm:t>
    </dgm:pt>
    <dgm:pt modelId="{93CF3D5D-F26B-451C-890A-A23E72EF0BA5}">
      <dgm:prSet phldrT="[Text]" custT="1"/>
      <dgm:spPr/>
      <dgm:t>
        <a:bodyPr/>
        <a:lstStyle/>
        <a:p>
          <a:endParaRPr lang="en-GB" sz="2000" dirty="0">
            <a:latin typeface="Arial Narrow" panose="020B0606020202030204" pitchFamily="34" charset="0"/>
          </a:endParaRPr>
        </a:p>
      </dgm:t>
    </dgm:pt>
    <dgm:pt modelId="{73DDCF3F-2CC2-4D93-800B-CAF8683E4C94}" type="parTrans" cxnId="{0A87B7B2-9F1C-405D-B996-A7F0431E3AA3}">
      <dgm:prSet/>
      <dgm:spPr/>
      <dgm:t>
        <a:bodyPr/>
        <a:lstStyle/>
        <a:p>
          <a:endParaRPr lang="en-GB"/>
        </a:p>
      </dgm:t>
    </dgm:pt>
    <dgm:pt modelId="{5C3C1EE0-C9DF-4DC2-BF44-64BF8ED8D3A6}" type="sibTrans" cxnId="{0A87B7B2-9F1C-405D-B996-A7F0431E3AA3}">
      <dgm:prSet/>
      <dgm:spPr/>
      <dgm:t>
        <a:bodyPr/>
        <a:lstStyle/>
        <a:p>
          <a:endParaRPr lang="en-GB"/>
        </a:p>
      </dgm:t>
    </dgm:pt>
    <dgm:pt modelId="{519D3785-ABDE-4334-A3EE-8E390EDD0D64}">
      <dgm:prSet phldrT="[Text]" custT="1"/>
      <dgm:spPr/>
      <dgm:t>
        <a:bodyPr/>
        <a:lstStyle/>
        <a:p>
          <a:r>
            <a:rPr lang="en-GB" sz="2000" dirty="0" err="1" smtClean="0">
              <a:solidFill>
                <a:srgbClr val="00B0F0"/>
              </a:solidFill>
              <a:latin typeface="Arial Narrow" panose="020B0606020202030204" pitchFamily="34" charset="0"/>
            </a:rPr>
            <a:t>Sectoral</a:t>
          </a:r>
          <a:r>
            <a:rPr lang="en-GB" sz="2000" dirty="0" smtClean="0">
              <a:solidFill>
                <a:srgbClr val="00B0F0"/>
              </a:solidFill>
              <a:latin typeface="Arial Narrow" panose="020B0606020202030204" pitchFamily="34" charset="0"/>
            </a:rPr>
            <a:t> experts, stakeholder organisations </a:t>
          </a:r>
          <a:endParaRPr lang="en-GB" sz="2000" dirty="0">
            <a:solidFill>
              <a:srgbClr val="00B0F0"/>
            </a:solidFill>
            <a:latin typeface="Arial Narrow" panose="020B0606020202030204" pitchFamily="34" charset="0"/>
          </a:endParaRPr>
        </a:p>
      </dgm:t>
    </dgm:pt>
    <dgm:pt modelId="{10D6DCB5-1EAC-4A6F-86EB-1A94702C727B}" type="parTrans" cxnId="{FC7796EE-F0A8-4D59-BE8B-D13420075A79}">
      <dgm:prSet/>
      <dgm:spPr/>
      <dgm:t>
        <a:bodyPr/>
        <a:lstStyle/>
        <a:p>
          <a:endParaRPr lang="en-GB"/>
        </a:p>
      </dgm:t>
    </dgm:pt>
    <dgm:pt modelId="{1EBB44D7-8EE0-4330-B783-0A6868ECD37E}" type="sibTrans" cxnId="{FC7796EE-F0A8-4D59-BE8B-D13420075A79}">
      <dgm:prSet/>
      <dgm:spPr/>
      <dgm:t>
        <a:bodyPr/>
        <a:lstStyle/>
        <a:p>
          <a:endParaRPr lang="en-GB"/>
        </a:p>
      </dgm:t>
    </dgm:pt>
    <dgm:pt modelId="{F40189E8-12F9-42A4-A608-BF569B1A7C15}">
      <dgm:prSet custT="1"/>
      <dgm:spPr/>
      <dgm:t>
        <a:bodyPr/>
        <a:lstStyle/>
        <a:p>
          <a:r>
            <a:rPr lang="en-GB" sz="2000" dirty="0" smtClean="0">
              <a:solidFill>
                <a:srgbClr val="00B0F0"/>
              </a:solidFill>
              <a:latin typeface="Arial Narrow" panose="020B0606020202030204" pitchFamily="34" charset="0"/>
            </a:rPr>
            <a:t>Other national experts</a:t>
          </a:r>
          <a:endParaRPr lang="en-GB" sz="2000" dirty="0">
            <a:solidFill>
              <a:srgbClr val="00B0F0"/>
            </a:solidFill>
            <a:latin typeface="Arial Narrow" panose="020B0606020202030204" pitchFamily="34" charset="0"/>
          </a:endParaRPr>
        </a:p>
      </dgm:t>
    </dgm:pt>
    <dgm:pt modelId="{C93801B3-4018-4E11-A952-9935606CC006}" type="parTrans" cxnId="{C600DC8C-6878-4C2C-B470-6F7146EE4C1F}">
      <dgm:prSet/>
      <dgm:spPr/>
      <dgm:t>
        <a:bodyPr/>
        <a:lstStyle/>
        <a:p>
          <a:endParaRPr lang="en-GB"/>
        </a:p>
      </dgm:t>
    </dgm:pt>
    <dgm:pt modelId="{D92E719D-E30B-4135-AEEC-0C9F3F6B8974}" type="sibTrans" cxnId="{C600DC8C-6878-4C2C-B470-6F7146EE4C1F}">
      <dgm:prSet/>
      <dgm:spPr/>
      <dgm:t>
        <a:bodyPr/>
        <a:lstStyle/>
        <a:p>
          <a:endParaRPr lang="en-GB"/>
        </a:p>
      </dgm:t>
    </dgm:pt>
    <dgm:pt modelId="{26027677-5690-4CBC-B142-3D13AD614E0D}">
      <dgm:prSet custT="1"/>
      <dgm:spPr/>
      <dgm:t>
        <a:bodyPr/>
        <a:lstStyle/>
        <a:p>
          <a:endParaRPr lang="en-GB" sz="2000" dirty="0">
            <a:latin typeface="Arial Narrow" panose="020B0606020202030204" pitchFamily="34" charset="0"/>
          </a:endParaRPr>
        </a:p>
      </dgm:t>
    </dgm:pt>
    <dgm:pt modelId="{F3DB31C9-65ED-4C7A-8C26-3F77A7B1E852}" type="parTrans" cxnId="{E271A2A3-4120-4743-974C-C69B2C16305F}">
      <dgm:prSet/>
      <dgm:spPr/>
      <dgm:t>
        <a:bodyPr/>
        <a:lstStyle/>
        <a:p>
          <a:endParaRPr lang="en-GB"/>
        </a:p>
      </dgm:t>
    </dgm:pt>
    <dgm:pt modelId="{4C95650E-5D28-4BA5-AEFE-26CE0D7E92C3}" type="sibTrans" cxnId="{E271A2A3-4120-4743-974C-C69B2C16305F}">
      <dgm:prSet/>
      <dgm:spPr/>
      <dgm:t>
        <a:bodyPr/>
        <a:lstStyle/>
        <a:p>
          <a:endParaRPr lang="en-GB"/>
        </a:p>
      </dgm:t>
    </dgm:pt>
    <dgm:pt modelId="{A46234D1-A50E-4577-B043-A9E07FB8CC31}">
      <dgm:prSet custT="1"/>
      <dgm:spPr/>
      <dgm:t>
        <a:bodyPr/>
        <a:lstStyle/>
        <a:p>
          <a:r>
            <a:rPr lang="en-GB" sz="2000" dirty="0" smtClean="0">
              <a:solidFill>
                <a:srgbClr val="00B0F0"/>
              </a:solidFill>
              <a:latin typeface="Arial Narrow" panose="020B0606020202030204" pitchFamily="34" charset="0"/>
            </a:rPr>
            <a:t>Universities </a:t>
          </a:r>
          <a:endParaRPr lang="en-GB" sz="2000" dirty="0">
            <a:solidFill>
              <a:srgbClr val="00B0F0"/>
            </a:solidFill>
            <a:latin typeface="Arial Narrow" panose="020B0606020202030204" pitchFamily="34" charset="0"/>
          </a:endParaRPr>
        </a:p>
      </dgm:t>
    </dgm:pt>
    <dgm:pt modelId="{969A5FF6-604D-4CF5-92AE-022B631A8DB4}" type="parTrans" cxnId="{0542FCBB-D213-4C83-A46D-817BDF62A43E}">
      <dgm:prSet/>
      <dgm:spPr/>
      <dgm:t>
        <a:bodyPr/>
        <a:lstStyle/>
        <a:p>
          <a:endParaRPr lang="en-GB"/>
        </a:p>
      </dgm:t>
    </dgm:pt>
    <dgm:pt modelId="{4F2582A2-F2CE-4E3F-AE3F-DC92C1ABF08D}" type="sibTrans" cxnId="{0542FCBB-D213-4C83-A46D-817BDF62A43E}">
      <dgm:prSet/>
      <dgm:spPr/>
      <dgm:t>
        <a:bodyPr/>
        <a:lstStyle/>
        <a:p>
          <a:endParaRPr lang="en-GB"/>
        </a:p>
      </dgm:t>
    </dgm:pt>
    <dgm:pt modelId="{4D042DAB-319D-410D-8132-19B730FC2AB9}">
      <dgm:prSet custT="1"/>
      <dgm:spPr/>
      <dgm:t>
        <a:bodyPr/>
        <a:lstStyle/>
        <a:p>
          <a:r>
            <a:rPr lang="en-GB" sz="2000" dirty="0" smtClean="0">
              <a:solidFill>
                <a:srgbClr val="00B0F0"/>
              </a:solidFill>
              <a:latin typeface="Arial Narrow" panose="020B0606020202030204" pitchFamily="34" charset="0"/>
            </a:rPr>
            <a:t>Web search for organisations &amp; specialists </a:t>
          </a:r>
          <a:endParaRPr lang="en-GB" sz="2000" dirty="0">
            <a:solidFill>
              <a:srgbClr val="00B0F0"/>
            </a:solidFill>
            <a:latin typeface="Arial Narrow" panose="020B0606020202030204" pitchFamily="34" charset="0"/>
          </a:endParaRPr>
        </a:p>
      </dgm:t>
    </dgm:pt>
    <dgm:pt modelId="{E7301595-5B84-443F-AF1A-9FC2AEF2D1DA}" type="parTrans" cxnId="{DEEDBE18-9CBD-4945-B677-4ABCC4911C88}">
      <dgm:prSet/>
      <dgm:spPr/>
      <dgm:t>
        <a:bodyPr/>
        <a:lstStyle/>
        <a:p>
          <a:endParaRPr lang="en-GB"/>
        </a:p>
      </dgm:t>
    </dgm:pt>
    <dgm:pt modelId="{2EFE5EC5-BAC0-4E33-AD30-8EE2054A9686}" type="sibTrans" cxnId="{DEEDBE18-9CBD-4945-B677-4ABCC4911C88}">
      <dgm:prSet/>
      <dgm:spPr/>
      <dgm:t>
        <a:bodyPr/>
        <a:lstStyle/>
        <a:p>
          <a:endParaRPr lang="en-GB"/>
        </a:p>
      </dgm:t>
    </dgm:pt>
    <dgm:pt modelId="{C53E6CA9-541F-4BA3-A6C1-E9F830D6743D}">
      <dgm:prSet custT="1"/>
      <dgm:spPr/>
      <dgm:t>
        <a:bodyPr/>
        <a:lstStyle/>
        <a:p>
          <a:endParaRPr lang="en-GB" sz="2000" dirty="0">
            <a:latin typeface="Arial Narrow" panose="020B0606020202030204" pitchFamily="34" charset="0"/>
          </a:endParaRPr>
        </a:p>
      </dgm:t>
    </dgm:pt>
    <dgm:pt modelId="{FCF32735-54FD-4E6E-A738-125C198941E9}" type="parTrans" cxnId="{3484B0D9-715A-444E-BBD0-CC09AC38DA47}">
      <dgm:prSet/>
      <dgm:spPr/>
      <dgm:t>
        <a:bodyPr/>
        <a:lstStyle/>
        <a:p>
          <a:endParaRPr lang="en-GB"/>
        </a:p>
      </dgm:t>
    </dgm:pt>
    <dgm:pt modelId="{6C826638-78DD-47F7-8191-DC3802F19B7D}" type="sibTrans" cxnId="{3484B0D9-715A-444E-BBD0-CC09AC38DA47}">
      <dgm:prSet/>
      <dgm:spPr/>
      <dgm:t>
        <a:bodyPr/>
        <a:lstStyle/>
        <a:p>
          <a:endParaRPr lang="en-GB"/>
        </a:p>
      </dgm:t>
    </dgm:pt>
    <dgm:pt modelId="{EA95547B-8CF9-4D70-B194-BC30417D3987}">
      <dgm:prSet custT="1"/>
      <dgm:spPr/>
      <dgm:t>
        <a:bodyPr/>
        <a:lstStyle/>
        <a:p>
          <a:r>
            <a:rPr lang="en-GB" sz="2000" dirty="0" smtClean="0">
              <a:solidFill>
                <a:srgbClr val="00B0F0"/>
              </a:solidFill>
              <a:latin typeface="Arial Narrow" panose="020B0606020202030204" pitchFamily="34" charset="0"/>
            </a:rPr>
            <a:t>Reference libraries (National Libraries)</a:t>
          </a:r>
          <a:endParaRPr lang="en-GB" sz="2000" dirty="0">
            <a:solidFill>
              <a:srgbClr val="00B0F0"/>
            </a:solidFill>
            <a:latin typeface="Arial Narrow" panose="020B0606020202030204" pitchFamily="34" charset="0"/>
          </a:endParaRPr>
        </a:p>
      </dgm:t>
    </dgm:pt>
    <dgm:pt modelId="{53D4D318-A074-4E06-9BF0-10B4F5D45B53}" type="parTrans" cxnId="{219DD1F1-6CEB-43BB-8AC7-C938F2237AEA}">
      <dgm:prSet/>
      <dgm:spPr/>
      <dgm:t>
        <a:bodyPr/>
        <a:lstStyle/>
        <a:p>
          <a:endParaRPr lang="en-GB"/>
        </a:p>
      </dgm:t>
    </dgm:pt>
    <dgm:pt modelId="{EA74408D-E8AB-4FD4-8AC4-41EAA5956E58}" type="sibTrans" cxnId="{219DD1F1-6CEB-43BB-8AC7-C938F2237AEA}">
      <dgm:prSet/>
      <dgm:spPr/>
      <dgm:t>
        <a:bodyPr/>
        <a:lstStyle/>
        <a:p>
          <a:endParaRPr lang="en-GB"/>
        </a:p>
      </dgm:t>
    </dgm:pt>
    <dgm:pt modelId="{BDC8CD2E-B0AC-4BAB-B1A1-CB1F299779BD}">
      <dgm:prSet custT="1"/>
      <dgm:spPr/>
      <dgm:t>
        <a:bodyPr/>
        <a:lstStyle/>
        <a:p>
          <a:endParaRPr lang="en-GB" sz="2000" dirty="0" smtClean="0">
            <a:solidFill>
              <a:srgbClr val="00B0F0"/>
            </a:solidFill>
            <a:latin typeface="Arial Narrow" panose="020B0606020202030204" pitchFamily="34" charset="0"/>
          </a:endParaRPr>
        </a:p>
      </dgm:t>
    </dgm:pt>
    <dgm:pt modelId="{70255D6B-4E64-4493-8A73-FC5FFEB738E1}" type="parTrans" cxnId="{8A107AC2-28AD-43DF-84B5-3871C2F02DE3}">
      <dgm:prSet/>
      <dgm:spPr/>
      <dgm:t>
        <a:bodyPr/>
        <a:lstStyle/>
        <a:p>
          <a:endParaRPr lang="en-GB"/>
        </a:p>
      </dgm:t>
    </dgm:pt>
    <dgm:pt modelId="{FAC1A160-ABF7-4D76-BBCF-9549EE7BF0F6}" type="sibTrans" cxnId="{8A107AC2-28AD-43DF-84B5-3871C2F02DE3}">
      <dgm:prSet/>
      <dgm:spPr/>
      <dgm:t>
        <a:bodyPr/>
        <a:lstStyle/>
        <a:p>
          <a:endParaRPr lang="en-GB"/>
        </a:p>
      </dgm:t>
    </dgm:pt>
    <dgm:pt modelId="{A9F4BDBA-E938-45A7-BFDB-426027500E06}">
      <dgm:prSet custT="1"/>
      <dgm:spPr/>
      <dgm:t>
        <a:bodyPr/>
        <a:lstStyle/>
        <a:p>
          <a:r>
            <a:rPr lang="en-GB" sz="2000" dirty="0" smtClean="0">
              <a:solidFill>
                <a:srgbClr val="00B0F0"/>
              </a:solidFill>
              <a:latin typeface="Arial Narrow" panose="020B0606020202030204" pitchFamily="34" charset="0"/>
            </a:rPr>
            <a:t> National Inventory Reports from Parties to the United Nations Framework Convention on Climate Change</a:t>
          </a:r>
          <a:endParaRPr lang="en-GB" dirty="0">
            <a:solidFill>
              <a:srgbClr val="00B0F0"/>
            </a:solidFill>
          </a:endParaRPr>
        </a:p>
      </dgm:t>
    </dgm:pt>
    <dgm:pt modelId="{80D7A1D4-7BA8-4A39-B65C-D8F99953AEB1}" type="parTrans" cxnId="{F1EB96AE-0A4C-422A-877C-B52546D8479A}">
      <dgm:prSet/>
      <dgm:spPr/>
      <dgm:t>
        <a:bodyPr/>
        <a:lstStyle/>
        <a:p>
          <a:endParaRPr lang="en-GB"/>
        </a:p>
      </dgm:t>
    </dgm:pt>
    <dgm:pt modelId="{6989271E-EE88-4E46-8BD6-8F89C40F3E7E}" type="sibTrans" cxnId="{F1EB96AE-0A4C-422A-877C-B52546D8479A}">
      <dgm:prSet/>
      <dgm:spPr/>
      <dgm:t>
        <a:bodyPr/>
        <a:lstStyle/>
        <a:p>
          <a:endParaRPr lang="en-GB"/>
        </a:p>
      </dgm:t>
    </dgm:pt>
    <dgm:pt modelId="{239C081B-D891-4E3A-8477-84BD5764F56F}">
      <dgm:prSet phldrT="[Text]" custT="1"/>
      <dgm:spPr/>
      <dgm:t>
        <a:bodyPr/>
        <a:lstStyle/>
        <a:p>
          <a:r>
            <a:rPr lang="en-GB" sz="2000" dirty="0" smtClean="0">
              <a:solidFill>
                <a:srgbClr val="00B0F0"/>
              </a:solidFill>
              <a:latin typeface="Arial Narrow" panose="020B0606020202030204" pitchFamily="34" charset="0"/>
            </a:rPr>
            <a:t>Other international experts</a:t>
          </a:r>
          <a:endParaRPr lang="en-GB" sz="2000" dirty="0">
            <a:solidFill>
              <a:srgbClr val="00B0F0"/>
            </a:solidFill>
            <a:latin typeface="Arial Narrow" panose="020B0606020202030204" pitchFamily="34" charset="0"/>
          </a:endParaRPr>
        </a:p>
      </dgm:t>
    </dgm:pt>
    <dgm:pt modelId="{615D68D7-E4E3-4957-BC55-50188F8470DE}" type="parTrans" cxnId="{1ABC1739-35B9-4627-A584-28E08DDCE513}">
      <dgm:prSet/>
      <dgm:spPr/>
      <dgm:t>
        <a:bodyPr/>
        <a:lstStyle/>
        <a:p>
          <a:endParaRPr lang="en-GB"/>
        </a:p>
      </dgm:t>
    </dgm:pt>
    <dgm:pt modelId="{C735D874-60B7-4674-AFD1-AE3DB863D2B2}" type="sibTrans" cxnId="{1ABC1739-35B9-4627-A584-28E08DDCE513}">
      <dgm:prSet/>
      <dgm:spPr/>
      <dgm:t>
        <a:bodyPr/>
        <a:lstStyle/>
        <a:p>
          <a:endParaRPr lang="en-GB"/>
        </a:p>
      </dgm:t>
    </dgm:pt>
    <dgm:pt modelId="{11EA3399-9D68-4D6C-9FB9-00425EF0EEDD}">
      <dgm:prSet custT="1"/>
      <dgm:spPr/>
      <dgm:t>
        <a:bodyPr/>
        <a:lstStyle/>
        <a:p>
          <a:endParaRPr lang="en-GB" sz="2000" dirty="0">
            <a:latin typeface="Arial Narrow" panose="020B0606020202030204" pitchFamily="34" charset="0"/>
          </a:endParaRPr>
        </a:p>
      </dgm:t>
    </dgm:pt>
    <dgm:pt modelId="{BC532DE2-4808-48D8-B1E2-035706D1341D}" type="parTrans" cxnId="{CEA32A20-9CA5-410F-9F4E-914EEAB9B6B1}">
      <dgm:prSet/>
      <dgm:spPr/>
      <dgm:t>
        <a:bodyPr/>
        <a:lstStyle/>
        <a:p>
          <a:endParaRPr lang="en-GB"/>
        </a:p>
      </dgm:t>
    </dgm:pt>
    <dgm:pt modelId="{99C588BC-07E2-4876-9250-8F678605A19A}" type="sibTrans" cxnId="{CEA32A20-9CA5-410F-9F4E-914EEAB9B6B1}">
      <dgm:prSet/>
      <dgm:spPr/>
      <dgm:t>
        <a:bodyPr/>
        <a:lstStyle/>
        <a:p>
          <a:endParaRPr lang="en-GB"/>
        </a:p>
      </dgm:t>
    </dgm:pt>
    <dgm:pt modelId="{7C788110-27FF-4A5D-9488-9582A8890E4B}">
      <dgm:prSet custT="1"/>
      <dgm:spPr/>
      <dgm:t>
        <a:bodyPr/>
        <a:lstStyle/>
        <a:p>
          <a:endParaRPr lang="en-GB" sz="2000" dirty="0" smtClean="0">
            <a:latin typeface="Arial Narrow" panose="020B0606020202030204" pitchFamily="34" charset="0"/>
          </a:endParaRPr>
        </a:p>
      </dgm:t>
    </dgm:pt>
    <dgm:pt modelId="{0AD53C26-95C9-4629-9689-8B5722EC012A}" type="parTrans" cxnId="{B6B78A87-9AA8-4DD5-8187-817914017747}">
      <dgm:prSet/>
      <dgm:spPr/>
      <dgm:t>
        <a:bodyPr/>
        <a:lstStyle/>
        <a:p>
          <a:endParaRPr lang="en-GB"/>
        </a:p>
      </dgm:t>
    </dgm:pt>
    <dgm:pt modelId="{3A38C2EC-B458-4EC0-BB94-8D96C4BDCD3D}" type="sibTrans" cxnId="{B6B78A87-9AA8-4DD5-8187-817914017747}">
      <dgm:prSet/>
      <dgm:spPr/>
      <dgm:t>
        <a:bodyPr/>
        <a:lstStyle/>
        <a:p>
          <a:endParaRPr lang="en-GB"/>
        </a:p>
      </dgm:t>
    </dgm:pt>
    <dgm:pt modelId="{0C6ABA24-D565-41AB-94FA-B2E998A62EE0}">
      <dgm:prSet phldrT="[Text]" custT="1"/>
      <dgm:spPr/>
      <dgm:t>
        <a:bodyPr/>
        <a:lstStyle/>
        <a:p>
          <a:endParaRPr lang="en-GB" sz="2000" dirty="0">
            <a:latin typeface="Arial Narrow" panose="020B0606020202030204" pitchFamily="34" charset="0"/>
          </a:endParaRPr>
        </a:p>
      </dgm:t>
    </dgm:pt>
    <dgm:pt modelId="{43C94FA2-3561-450D-8827-8D40B5E080FF}" type="parTrans" cxnId="{26667358-8E00-4F8E-9E67-0CCF7C91EA7D}">
      <dgm:prSet/>
      <dgm:spPr/>
      <dgm:t>
        <a:bodyPr/>
        <a:lstStyle/>
        <a:p>
          <a:endParaRPr lang="en-GB"/>
        </a:p>
      </dgm:t>
    </dgm:pt>
    <dgm:pt modelId="{717DC261-A965-410B-9EFB-234074E08852}" type="sibTrans" cxnId="{26667358-8E00-4F8E-9E67-0CCF7C91EA7D}">
      <dgm:prSet/>
      <dgm:spPr/>
      <dgm:t>
        <a:bodyPr/>
        <a:lstStyle/>
        <a:p>
          <a:endParaRPr lang="en-GB"/>
        </a:p>
      </dgm:t>
    </dgm:pt>
    <dgm:pt modelId="{B17BE991-247C-4918-9674-C8E8E8C84AB3}">
      <dgm:prSet phldrT="[Text]" custT="1"/>
      <dgm:spPr/>
      <dgm:t>
        <a:bodyPr/>
        <a:lstStyle/>
        <a:p>
          <a:endParaRPr lang="en-GB" sz="2000" dirty="0">
            <a:latin typeface="Arial Narrow" panose="020B0606020202030204" pitchFamily="34" charset="0"/>
          </a:endParaRPr>
        </a:p>
      </dgm:t>
    </dgm:pt>
    <dgm:pt modelId="{9687E3C4-76EA-4D3E-8940-E66A31AE2812}" type="parTrans" cxnId="{E9C291C4-E70A-45C8-80B2-45EA6D8DFCFD}">
      <dgm:prSet/>
      <dgm:spPr/>
      <dgm:t>
        <a:bodyPr/>
        <a:lstStyle/>
        <a:p>
          <a:endParaRPr lang="en-GB"/>
        </a:p>
      </dgm:t>
    </dgm:pt>
    <dgm:pt modelId="{B8CF5F67-0D70-4107-A4B3-16BA22C7C74B}" type="sibTrans" cxnId="{E9C291C4-E70A-45C8-80B2-45EA6D8DFCFD}">
      <dgm:prSet/>
      <dgm:spPr/>
      <dgm:t>
        <a:bodyPr/>
        <a:lstStyle/>
        <a:p>
          <a:endParaRPr lang="en-GB"/>
        </a:p>
      </dgm:t>
    </dgm:pt>
    <dgm:pt modelId="{B810C34F-F63B-4BB8-95EA-1AC46EDF9596}">
      <dgm:prSet phldrT="[Text]" custT="1"/>
      <dgm:spPr/>
      <dgm:t>
        <a:bodyPr/>
        <a:lstStyle/>
        <a:p>
          <a:endParaRPr lang="en-GB" sz="2000" dirty="0">
            <a:latin typeface="Arial Narrow" panose="020B0606020202030204" pitchFamily="34" charset="0"/>
          </a:endParaRPr>
        </a:p>
      </dgm:t>
    </dgm:pt>
    <dgm:pt modelId="{F6EB5206-5854-4C4D-8632-828D158A782A}" type="parTrans" cxnId="{D7B7A4C2-A3A2-4280-8738-CC193192CE5E}">
      <dgm:prSet/>
      <dgm:spPr/>
      <dgm:t>
        <a:bodyPr/>
        <a:lstStyle/>
        <a:p>
          <a:endParaRPr lang="en-GB"/>
        </a:p>
      </dgm:t>
    </dgm:pt>
    <dgm:pt modelId="{9B90D904-BD3E-46F7-80A7-A3FF85A70F60}" type="sibTrans" cxnId="{D7B7A4C2-A3A2-4280-8738-CC193192CE5E}">
      <dgm:prSet/>
      <dgm:spPr/>
      <dgm:t>
        <a:bodyPr/>
        <a:lstStyle/>
        <a:p>
          <a:endParaRPr lang="en-GB"/>
        </a:p>
      </dgm:t>
    </dgm:pt>
    <dgm:pt modelId="{BD2A89FA-C21F-4D65-A13A-2C374C2CD62C}" type="pres">
      <dgm:prSet presAssocID="{EEE28CAF-34A1-4223-A6FC-F7DA95925A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9A273BF-9BF1-456A-9F46-8C849F2E0D0C}" type="pres">
      <dgm:prSet presAssocID="{D8A1D44F-D02E-46CD-A5BF-68A6A129769F}" presName="composite" presStyleCnt="0"/>
      <dgm:spPr/>
    </dgm:pt>
    <dgm:pt modelId="{80C79A3B-0E0F-4F16-B495-74AA17CCBDFE}" type="pres">
      <dgm:prSet presAssocID="{D8A1D44F-D02E-46CD-A5BF-68A6A129769F}" presName="parTx" presStyleLbl="alignNode1" presStyleIdx="0" presStyleCnt="3" custLinFactNeighborX="2209" custLinFactNeighborY="-575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4EFB75-78C5-4572-953C-D8EA6AD1AB0F}" type="pres">
      <dgm:prSet presAssocID="{D8A1D44F-D02E-46CD-A5BF-68A6A129769F}" presName="desTx" presStyleLbl="alignAccFollowNode1" presStyleIdx="0" presStyleCnt="3" custLinFactNeighborX="316" custLinFactNeighborY="34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C3E174-C8E9-4E3D-9C5F-5471559D9D01}" type="pres">
      <dgm:prSet presAssocID="{3884883D-54F4-4391-9971-031325E1AE98}" presName="space" presStyleCnt="0"/>
      <dgm:spPr/>
    </dgm:pt>
    <dgm:pt modelId="{6539227D-D933-4272-858F-7B2BB1EA503A}" type="pres">
      <dgm:prSet presAssocID="{CFFCFAA8-1520-44AA-A297-FE6986FA01BD}" presName="composite" presStyleCnt="0"/>
      <dgm:spPr/>
    </dgm:pt>
    <dgm:pt modelId="{23DEB515-23C8-41E4-B404-5144FB7F2BE8}" type="pres">
      <dgm:prSet presAssocID="{CFFCFAA8-1520-44AA-A297-FE6986FA01BD}" presName="parTx" presStyleLbl="alignNode1" presStyleIdx="1" presStyleCnt="3" custLinFactNeighborX="-3471" custLinFactNeighborY="-583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0B2BB7-6AED-493C-91B1-68B1B22FA23E}" type="pres">
      <dgm:prSet presAssocID="{CFFCFAA8-1520-44AA-A297-FE6986FA01BD}" presName="desTx" presStyleLbl="alignAccFollowNode1" presStyleIdx="1" presStyleCnt="3" custLinFactNeighborY="23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DC64DD-304B-4F68-AF70-F80F8EEA393C}" type="pres">
      <dgm:prSet presAssocID="{A6496213-452A-41EF-9059-D4BE6EF68264}" presName="space" presStyleCnt="0"/>
      <dgm:spPr/>
    </dgm:pt>
    <dgm:pt modelId="{FEB04E8A-0CE6-4E5B-A2CB-04232C130344}" type="pres">
      <dgm:prSet presAssocID="{AF3F311B-7181-4931-8A0B-B6823EDDC2F4}" presName="composite" presStyleCnt="0"/>
      <dgm:spPr/>
    </dgm:pt>
    <dgm:pt modelId="{51ACC782-E7EF-4C8F-BA8A-DED7D1E3B5D5}" type="pres">
      <dgm:prSet presAssocID="{AF3F311B-7181-4931-8A0B-B6823EDDC2F4}" presName="parTx" presStyleLbl="alignNode1" presStyleIdx="2" presStyleCnt="3" custScaleX="112741" custScaleY="91688" custLinFactY="-9225" custLinFactNeighborX="-599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A4C8E7-43DC-41D2-A717-AC45C30C4170}" type="pres">
      <dgm:prSet presAssocID="{AF3F311B-7181-4931-8A0B-B6823EDDC2F4}" presName="desTx" presStyleLbl="alignAccFollowNode1" presStyleIdx="2" presStyleCnt="3" custScaleY="95347" custLinFactNeighborX="-4422" custLinFactNeighborY="-44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C02386D-8FA9-4C6F-A442-E5282BC875A3}" type="presOf" srcId="{BDC8CD2E-B0AC-4BAB-B1A1-CB1F299779BD}" destId="{D64EFB75-78C5-4572-953C-D8EA6AD1AB0F}" srcOrd="0" destOrd="5" presId="urn:microsoft.com/office/officeart/2005/8/layout/hList1"/>
    <dgm:cxn modelId="{BD91A388-80C9-4B94-BD49-92922AA6B94F}" type="presOf" srcId="{26027677-5690-4CBC-B142-3D13AD614E0D}" destId="{D64EFB75-78C5-4572-953C-D8EA6AD1AB0F}" srcOrd="0" destOrd="8" presId="urn:microsoft.com/office/officeart/2005/8/layout/hList1"/>
    <dgm:cxn modelId="{D7B7A4C2-A3A2-4280-8738-CC193192CE5E}" srcId="{D8A1D44F-D02E-46CD-A5BF-68A6A129769F}" destId="{B810C34F-F63B-4BB8-95EA-1AC46EDF9596}" srcOrd="0" destOrd="0" parTransId="{F6EB5206-5854-4C4D-8632-828D158A782A}" sibTransId="{9B90D904-BD3E-46F7-80A7-A3FF85A70F60}"/>
    <dgm:cxn modelId="{A91B6742-8EBF-4D39-A9BD-2DF2F9EB8E31}" type="presOf" srcId="{B810C34F-F63B-4BB8-95EA-1AC46EDF9596}" destId="{D64EFB75-78C5-4572-953C-D8EA6AD1AB0F}" srcOrd="0" destOrd="0" presId="urn:microsoft.com/office/officeart/2005/8/layout/hList1"/>
    <dgm:cxn modelId="{3484B0D9-715A-444E-BBD0-CC09AC38DA47}" srcId="{AF3F311B-7181-4931-8A0B-B6823EDDC2F4}" destId="{C53E6CA9-541F-4BA3-A6C1-E9F830D6743D}" srcOrd="4" destOrd="0" parTransId="{FCF32735-54FD-4E6E-A738-125C198941E9}" sibTransId="{6C826638-78DD-47F7-8191-DC3802F19B7D}"/>
    <dgm:cxn modelId="{B170F98C-F8E6-4DDB-BDA1-2B55DBF7435B}" type="presOf" srcId="{A9F4BDBA-E938-45A7-BFDB-426027500E06}" destId="{D64EFB75-78C5-4572-953C-D8EA6AD1AB0F}" srcOrd="0" destOrd="6" presId="urn:microsoft.com/office/officeart/2005/8/layout/hList1"/>
    <dgm:cxn modelId="{FD421EF9-0802-488B-A62F-5257AEA7D8D9}" srcId="{D8A1D44F-D02E-46CD-A5BF-68A6A129769F}" destId="{A7450569-F6A2-4F1B-8FF1-7AFD1CEA5DF1}" srcOrd="1" destOrd="0" parTransId="{0F526CA4-7B59-44A2-B839-B7F50D1A9B76}" sibTransId="{D29BC399-5F18-4BB6-B004-DCE2DA8B2A68}"/>
    <dgm:cxn modelId="{C5867ABB-9FA9-47E9-90C3-995DE8C031D0}" type="presOf" srcId="{F40189E8-12F9-42A4-A608-BF569B1A7C15}" destId="{D64EFB75-78C5-4572-953C-D8EA6AD1AB0F}" srcOrd="0" destOrd="3" presId="urn:microsoft.com/office/officeart/2005/8/layout/hList1"/>
    <dgm:cxn modelId="{26667358-8E00-4F8E-9E67-0CCF7C91EA7D}" srcId="{AF3F311B-7181-4931-8A0B-B6823EDDC2F4}" destId="{0C6ABA24-D565-41AB-94FA-B2E998A62EE0}" srcOrd="0" destOrd="0" parTransId="{43C94FA2-3561-450D-8827-8D40B5E080FF}" sibTransId="{717DC261-A965-410B-9EFB-234074E08852}"/>
    <dgm:cxn modelId="{59E5B5E8-2AEC-4E85-B58E-FFC119F4A5F9}" type="presOf" srcId="{B992C501-B085-47EA-A8E0-24AE9D66CD48}" destId="{84A4C8E7-43DC-41D2-A717-AC45C30C4170}" srcOrd="0" destOrd="1" presId="urn:microsoft.com/office/officeart/2005/8/layout/hList1"/>
    <dgm:cxn modelId="{FC7796EE-F0A8-4D59-BE8B-D13420075A79}" srcId="{D8A1D44F-D02E-46CD-A5BF-68A6A129769F}" destId="{519D3785-ABDE-4334-A3EE-8E390EDD0D64}" srcOrd="2" destOrd="0" parTransId="{10D6DCB5-1EAC-4A6F-86EB-1A94702C727B}" sibTransId="{1EBB44D7-8EE0-4330-B783-0A6868ECD37E}"/>
    <dgm:cxn modelId="{A3D984DC-C870-428C-A393-E9221825F956}" type="presOf" srcId="{80CE4670-CE88-4FD7-88F2-123A22FFC1AD}" destId="{D64EFB75-78C5-4572-953C-D8EA6AD1AB0F}" srcOrd="0" destOrd="11" presId="urn:microsoft.com/office/officeart/2005/8/layout/hList1"/>
    <dgm:cxn modelId="{ED48605F-E213-4943-8DA5-EE0E894013F3}" srcId="{EEE28CAF-34A1-4223-A6FC-F7DA95925AD6}" destId="{D8A1D44F-D02E-46CD-A5BF-68A6A129769F}" srcOrd="0" destOrd="0" parTransId="{31CEDF2F-4790-437A-A146-761847A0A496}" sibTransId="{3884883D-54F4-4391-9971-031325E1AE98}"/>
    <dgm:cxn modelId="{E900647C-3BF4-4097-BA15-298C9F00EE93}" srcId="{AF3F311B-7181-4931-8A0B-B6823EDDC2F4}" destId="{B992C501-B085-47EA-A8E0-24AE9D66CD48}" srcOrd="1" destOrd="0" parTransId="{3F1044C4-834B-4D8B-B4B3-D150EA0970A4}" sibTransId="{4E18D3EF-28F4-4F85-9F81-187E49353181}"/>
    <dgm:cxn modelId="{83321BCB-E181-4529-8C1A-D2DF9AC3F517}" type="presOf" srcId="{B17BE991-247C-4918-9674-C8E8E8C84AB3}" destId="{D20B2BB7-6AED-493C-91B1-68B1B22FA23E}" srcOrd="0" destOrd="0" presId="urn:microsoft.com/office/officeart/2005/8/layout/hList1"/>
    <dgm:cxn modelId="{E271A2A3-4120-4743-974C-C69B2C16305F}" srcId="{D8A1D44F-D02E-46CD-A5BF-68A6A129769F}" destId="{26027677-5690-4CBC-B142-3D13AD614E0D}" srcOrd="8" destOrd="0" parTransId="{F3DB31C9-65ED-4C7A-8C26-3F77A7B1E852}" sibTransId="{4C95650E-5D28-4BA5-AEFE-26CE0D7E92C3}"/>
    <dgm:cxn modelId="{BB348CFD-03D5-452A-AA9E-E06C0D2B7CEA}" type="presOf" srcId="{CFFCFAA8-1520-44AA-A297-FE6986FA01BD}" destId="{23DEB515-23C8-41E4-B404-5144FB7F2BE8}" srcOrd="0" destOrd="0" presId="urn:microsoft.com/office/officeart/2005/8/layout/hList1"/>
    <dgm:cxn modelId="{5025485B-77BF-4EE9-86E8-E2DA68209325}" type="presOf" srcId="{54181BA3-CD5D-4433-A05D-482C5A8295EA}" destId="{D20B2BB7-6AED-493C-91B1-68B1B22FA23E}" srcOrd="0" destOrd="2" presId="urn:microsoft.com/office/officeart/2005/8/layout/hList1"/>
    <dgm:cxn modelId="{69BB19C2-EB79-4843-886B-0DAB0020D448}" srcId="{CFFCFAA8-1520-44AA-A297-FE6986FA01BD}" destId="{409E569C-85C3-4E57-AA3D-6712779AC3F5}" srcOrd="1" destOrd="0" parTransId="{A595AB77-9053-4ADF-847A-112B29EA6740}" sibTransId="{BF2424F2-2566-40F7-BEF5-F8BE8812D355}"/>
    <dgm:cxn modelId="{0A87B7B2-9F1C-405D-B996-A7F0431E3AA3}" srcId="{D8A1D44F-D02E-46CD-A5BF-68A6A129769F}" destId="{93CF3D5D-F26B-451C-890A-A23E72EF0BA5}" srcOrd="9" destOrd="0" parTransId="{73DDCF3F-2CC2-4D93-800B-CAF8683E4C94}" sibTransId="{5C3C1EE0-C9DF-4DC2-BF44-64BF8ED8D3A6}"/>
    <dgm:cxn modelId="{EABB7827-2112-4B8D-ABBE-A6CFA039BE1F}" type="presOf" srcId="{D8A1D44F-D02E-46CD-A5BF-68A6A129769F}" destId="{80C79A3B-0E0F-4F16-B495-74AA17CCBDFE}" srcOrd="0" destOrd="0" presId="urn:microsoft.com/office/officeart/2005/8/layout/hList1"/>
    <dgm:cxn modelId="{F1EB96AE-0A4C-422A-877C-B52546D8479A}" srcId="{D8A1D44F-D02E-46CD-A5BF-68A6A129769F}" destId="{A9F4BDBA-E938-45A7-BFDB-426027500E06}" srcOrd="6" destOrd="0" parTransId="{80D7A1D4-7BA8-4A39-B65C-D8F99953AEB1}" sibTransId="{6989271E-EE88-4E46-8BD6-8F89C40F3E7E}"/>
    <dgm:cxn modelId="{8A107AC2-28AD-43DF-84B5-3871C2F02DE3}" srcId="{D8A1D44F-D02E-46CD-A5BF-68A6A129769F}" destId="{BDC8CD2E-B0AC-4BAB-B1A1-CB1F299779BD}" srcOrd="5" destOrd="0" parTransId="{70255D6B-4E64-4493-8A73-FC5FFEB738E1}" sibTransId="{FAC1A160-ABF7-4D76-BBCF-9549EE7BF0F6}"/>
    <dgm:cxn modelId="{DE8FDBD3-9705-4F28-B5D2-496DA0619100}" srcId="{D8A1D44F-D02E-46CD-A5BF-68A6A129769F}" destId="{55F51794-7DDA-4F0C-8897-5524472866A2}" srcOrd="10" destOrd="0" parTransId="{B71B3321-0F97-4BA3-8ABB-91DAA085CF92}" sibTransId="{9969667E-FD5E-4F2F-8A19-997AD593A80D}"/>
    <dgm:cxn modelId="{A6030F2F-F852-49EB-9FB9-C3F2E3A4C991}" type="presOf" srcId="{AF3F311B-7181-4931-8A0B-B6823EDDC2F4}" destId="{51ACC782-E7EF-4C8F-BA8A-DED7D1E3B5D5}" srcOrd="0" destOrd="0" presId="urn:microsoft.com/office/officeart/2005/8/layout/hList1"/>
    <dgm:cxn modelId="{2D8B07D0-66C1-4AD6-8824-E44E7C504268}" type="presOf" srcId="{239C081B-D891-4E3A-8477-84BD5764F56F}" destId="{D20B2BB7-6AED-493C-91B1-68B1B22FA23E}" srcOrd="0" destOrd="3" presId="urn:microsoft.com/office/officeart/2005/8/layout/hList1"/>
    <dgm:cxn modelId="{CFB3303A-A72B-483F-8646-3B1CFAD58ABF}" type="presOf" srcId="{93CF3D5D-F26B-451C-890A-A23E72EF0BA5}" destId="{D64EFB75-78C5-4572-953C-D8EA6AD1AB0F}" srcOrd="0" destOrd="9" presId="urn:microsoft.com/office/officeart/2005/8/layout/hList1"/>
    <dgm:cxn modelId="{218737B4-CC18-47A1-BFE8-15A06A238A24}" type="presOf" srcId="{0C6ABA24-D565-41AB-94FA-B2E998A62EE0}" destId="{84A4C8E7-43DC-41D2-A717-AC45C30C4170}" srcOrd="0" destOrd="0" presId="urn:microsoft.com/office/officeart/2005/8/layout/hList1"/>
    <dgm:cxn modelId="{E9C291C4-E70A-45C8-80B2-45EA6D8DFCFD}" srcId="{CFFCFAA8-1520-44AA-A297-FE6986FA01BD}" destId="{B17BE991-247C-4918-9674-C8E8E8C84AB3}" srcOrd="0" destOrd="0" parTransId="{9687E3C4-76EA-4D3E-8940-E66A31AE2812}" sibTransId="{B8CF5F67-0D70-4107-A4B3-16BA22C7C74B}"/>
    <dgm:cxn modelId="{C600DC8C-6878-4C2C-B470-6F7146EE4C1F}" srcId="{D8A1D44F-D02E-46CD-A5BF-68A6A129769F}" destId="{F40189E8-12F9-42A4-A608-BF569B1A7C15}" srcOrd="3" destOrd="0" parTransId="{C93801B3-4018-4E11-A952-9935606CC006}" sibTransId="{D92E719D-E30B-4135-AEEC-0C9F3F6B8974}"/>
    <dgm:cxn modelId="{0E09F3CA-7E3C-4744-AAD8-1B7392C8664D}" type="presOf" srcId="{A7450569-F6A2-4F1B-8FF1-7AFD1CEA5DF1}" destId="{D64EFB75-78C5-4572-953C-D8EA6AD1AB0F}" srcOrd="0" destOrd="1" presId="urn:microsoft.com/office/officeart/2005/8/layout/hList1"/>
    <dgm:cxn modelId="{DEEDBE18-9CBD-4945-B677-4ABCC4911C88}" srcId="{AF3F311B-7181-4931-8A0B-B6823EDDC2F4}" destId="{4D042DAB-319D-410D-8132-19B730FC2AB9}" srcOrd="3" destOrd="0" parTransId="{E7301595-5B84-443F-AF1A-9FC2AEF2D1DA}" sibTransId="{2EFE5EC5-BAC0-4E33-AD30-8EE2054A9686}"/>
    <dgm:cxn modelId="{0542FCBB-D213-4C83-A46D-817BDF62A43E}" srcId="{AF3F311B-7181-4931-8A0B-B6823EDDC2F4}" destId="{A46234D1-A50E-4577-B043-A9E07FB8CC31}" srcOrd="2" destOrd="0" parTransId="{969A5FF6-604D-4CF5-92AE-022B631A8DB4}" sibTransId="{4F2582A2-F2CE-4E3F-AE3F-DC92C1ABF08D}"/>
    <dgm:cxn modelId="{C2E642FD-79BD-46D9-AE37-92ED58F43D60}" type="presOf" srcId="{EEE28CAF-34A1-4223-A6FC-F7DA95925AD6}" destId="{BD2A89FA-C21F-4D65-A13A-2C374C2CD62C}" srcOrd="0" destOrd="0" presId="urn:microsoft.com/office/officeart/2005/8/layout/hList1"/>
    <dgm:cxn modelId="{589C9D86-5C6F-4AF7-BAF7-13802FB3AD98}" srcId="{EEE28CAF-34A1-4223-A6FC-F7DA95925AD6}" destId="{CFFCFAA8-1520-44AA-A297-FE6986FA01BD}" srcOrd="1" destOrd="0" parTransId="{0C6F2681-B8CE-4149-9CFC-6F6B8007A2FE}" sibTransId="{A6496213-452A-41EF-9059-D4BE6EF68264}"/>
    <dgm:cxn modelId="{198FF18A-F221-475F-8E5E-057938D1F95D}" type="presOf" srcId="{4D042DAB-319D-410D-8132-19B730FC2AB9}" destId="{84A4C8E7-43DC-41D2-A717-AC45C30C4170}" srcOrd="0" destOrd="3" presId="urn:microsoft.com/office/officeart/2005/8/layout/hList1"/>
    <dgm:cxn modelId="{1ABC1739-35B9-4627-A584-28E08DDCE513}" srcId="{CFFCFAA8-1520-44AA-A297-FE6986FA01BD}" destId="{239C081B-D891-4E3A-8477-84BD5764F56F}" srcOrd="3" destOrd="0" parTransId="{615D68D7-E4E3-4957-BC55-50188F8470DE}" sibTransId="{C735D874-60B7-4674-AFD1-AE3DB863D2B2}"/>
    <dgm:cxn modelId="{2095EF07-9964-48BD-9263-B3F356097D3D}" srcId="{EEE28CAF-34A1-4223-A6FC-F7DA95925AD6}" destId="{AF3F311B-7181-4931-8A0B-B6823EDDC2F4}" srcOrd="2" destOrd="0" parTransId="{61654216-82B5-4CB4-8712-51E63278FAB8}" sibTransId="{CBE84353-7DDA-407B-8C19-4B2F150C04F4}"/>
    <dgm:cxn modelId="{B88D2C28-6516-4901-9D17-903DE0EE532F}" srcId="{CFFCFAA8-1520-44AA-A297-FE6986FA01BD}" destId="{54181BA3-CD5D-4433-A05D-482C5A8295EA}" srcOrd="2" destOrd="0" parTransId="{117C5925-6CC0-4E57-AECC-1E26F2FC83F1}" sibTransId="{2EB14915-30EB-4203-8F24-72C05BEAD569}"/>
    <dgm:cxn modelId="{19E3CBA9-17C8-4B33-931D-2F2CC2A883B2}" type="presOf" srcId="{409E569C-85C3-4E57-AA3D-6712779AC3F5}" destId="{D20B2BB7-6AED-493C-91B1-68B1B22FA23E}" srcOrd="0" destOrd="1" presId="urn:microsoft.com/office/officeart/2005/8/layout/hList1"/>
    <dgm:cxn modelId="{CEA32A20-9CA5-410F-9F4E-914EEAB9B6B1}" srcId="{CFFCFAA8-1520-44AA-A297-FE6986FA01BD}" destId="{11EA3399-9D68-4D6C-9FB9-00425EF0EEDD}" srcOrd="4" destOrd="0" parTransId="{BC532DE2-4808-48D8-B1E2-035706D1341D}" sibTransId="{99C588BC-07E2-4876-9250-8F678605A19A}"/>
    <dgm:cxn modelId="{B6B78A87-9AA8-4DD5-8187-817914017747}" srcId="{D8A1D44F-D02E-46CD-A5BF-68A6A129769F}" destId="{7C788110-27FF-4A5D-9488-9582A8890E4B}" srcOrd="7" destOrd="0" parTransId="{0AD53C26-95C9-4629-9689-8B5722EC012A}" sibTransId="{3A38C2EC-B458-4EC0-BB94-8D96C4BDCD3D}"/>
    <dgm:cxn modelId="{9E8105FE-655E-45DF-ADFE-1F56D61611D6}" type="presOf" srcId="{519D3785-ABDE-4334-A3EE-8E390EDD0D64}" destId="{D64EFB75-78C5-4572-953C-D8EA6AD1AB0F}" srcOrd="0" destOrd="2" presId="urn:microsoft.com/office/officeart/2005/8/layout/hList1"/>
    <dgm:cxn modelId="{219DD1F1-6CEB-43BB-8AC7-C938F2237AEA}" srcId="{D8A1D44F-D02E-46CD-A5BF-68A6A129769F}" destId="{EA95547B-8CF9-4D70-B194-BC30417D3987}" srcOrd="4" destOrd="0" parTransId="{53D4D318-A074-4E06-9BF0-10B4F5D45B53}" sibTransId="{EA74408D-E8AB-4FD4-8AC4-41EAA5956E58}"/>
    <dgm:cxn modelId="{30F584F6-372E-4536-AB77-FE85F320143E}" type="presOf" srcId="{7C788110-27FF-4A5D-9488-9582A8890E4B}" destId="{D64EFB75-78C5-4572-953C-D8EA6AD1AB0F}" srcOrd="0" destOrd="7" presId="urn:microsoft.com/office/officeart/2005/8/layout/hList1"/>
    <dgm:cxn modelId="{203FF451-35FF-4A6E-82AB-D10D76763D03}" type="presOf" srcId="{C53E6CA9-541F-4BA3-A6C1-E9F830D6743D}" destId="{84A4C8E7-43DC-41D2-A717-AC45C30C4170}" srcOrd="0" destOrd="4" presId="urn:microsoft.com/office/officeart/2005/8/layout/hList1"/>
    <dgm:cxn modelId="{A155FC72-BB33-4615-971B-95177614244C}" srcId="{D8A1D44F-D02E-46CD-A5BF-68A6A129769F}" destId="{80CE4670-CE88-4FD7-88F2-123A22FFC1AD}" srcOrd="11" destOrd="0" parTransId="{0689EBAE-DDAC-4603-9D10-6522B7791EEF}" sibTransId="{32267EC2-EB7B-488A-8AD6-CA33BFB437A2}"/>
    <dgm:cxn modelId="{232C9878-8A8D-4BF9-B3AB-BA6B565E0A1B}" type="presOf" srcId="{11EA3399-9D68-4D6C-9FB9-00425EF0EEDD}" destId="{D20B2BB7-6AED-493C-91B1-68B1B22FA23E}" srcOrd="0" destOrd="4" presId="urn:microsoft.com/office/officeart/2005/8/layout/hList1"/>
    <dgm:cxn modelId="{BE4DB512-2434-47A2-8793-243B75981077}" type="presOf" srcId="{55F51794-7DDA-4F0C-8897-5524472866A2}" destId="{D64EFB75-78C5-4572-953C-D8EA6AD1AB0F}" srcOrd="0" destOrd="10" presId="urn:microsoft.com/office/officeart/2005/8/layout/hList1"/>
    <dgm:cxn modelId="{D9858621-B786-4710-ACD9-3C58FFC5D9FA}" type="presOf" srcId="{A46234D1-A50E-4577-B043-A9E07FB8CC31}" destId="{84A4C8E7-43DC-41D2-A717-AC45C30C4170}" srcOrd="0" destOrd="2" presId="urn:microsoft.com/office/officeart/2005/8/layout/hList1"/>
    <dgm:cxn modelId="{9D5C4F6E-5D3E-451E-A569-576D16F4EA5A}" type="presOf" srcId="{EA95547B-8CF9-4D70-B194-BC30417D3987}" destId="{D64EFB75-78C5-4572-953C-D8EA6AD1AB0F}" srcOrd="0" destOrd="4" presId="urn:microsoft.com/office/officeart/2005/8/layout/hList1"/>
    <dgm:cxn modelId="{FC28EB5F-6D28-4446-9310-65D8621E3B28}" type="presParOf" srcId="{BD2A89FA-C21F-4D65-A13A-2C374C2CD62C}" destId="{09A273BF-9BF1-456A-9F46-8C849F2E0D0C}" srcOrd="0" destOrd="0" presId="urn:microsoft.com/office/officeart/2005/8/layout/hList1"/>
    <dgm:cxn modelId="{05EF932E-C740-4C99-BB4E-235CDEFF3E88}" type="presParOf" srcId="{09A273BF-9BF1-456A-9F46-8C849F2E0D0C}" destId="{80C79A3B-0E0F-4F16-B495-74AA17CCBDFE}" srcOrd="0" destOrd="0" presId="urn:microsoft.com/office/officeart/2005/8/layout/hList1"/>
    <dgm:cxn modelId="{6EC168BC-37AC-4806-A653-F2A8363FFDB8}" type="presParOf" srcId="{09A273BF-9BF1-456A-9F46-8C849F2E0D0C}" destId="{D64EFB75-78C5-4572-953C-D8EA6AD1AB0F}" srcOrd="1" destOrd="0" presId="urn:microsoft.com/office/officeart/2005/8/layout/hList1"/>
    <dgm:cxn modelId="{EDE45061-5121-405B-A314-939B82670962}" type="presParOf" srcId="{BD2A89FA-C21F-4D65-A13A-2C374C2CD62C}" destId="{4CC3E174-C8E9-4E3D-9C5F-5471559D9D01}" srcOrd="1" destOrd="0" presId="urn:microsoft.com/office/officeart/2005/8/layout/hList1"/>
    <dgm:cxn modelId="{40A9CFD9-F1EF-4DC9-9FF0-79F088B989A4}" type="presParOf" srcId="{BD2A89FA-C21F-4D65-A13A-2C374C2CD62C}" destId="{6539227D-D933-4272-858F-7B2BB1EA503A}" srcOrd="2" destOrd="0" presId="urn:microsoft.com/office/officeart/2005/8/layout/hList1"/>
    <dgm:cxn modelId="{F62B366F-53DC-4EA5-8DD8-1ABA70732AA7}" type="presParOf" srcId="{6539227D-D933-4272-858F-7B2BB1EA503A}" destId="{23DEB515-23C8-41E4-B404-5144FB7F2BE8}" srcOrd="0" destOrd="0" presId="urn:microsoft.com/office/officeart/2005/8/layout/hList1"/>
    <dgm:cxn modelId="{0FE84C30-6294-4D77-88E9-3C7A4469725A}" type="presParOf" srcId="{6539227D-D933-4272-858F-7B2BB1EA503A}" destId="{D20B2BB7-6AED-493C-91B1-68B1B22FA23E}" srcOrd="1" destOrd="0" presId="urn:microsoft.com/office/officeart/2005/8/layout/hList1"/>
    <dgm:cxn modelId="{64717421-D973-4CCB-A9CC-AF800A1B4FDF}" type="presParOf" srcId="{BD2A89FA-C21F-4D65-A13A-2C374C2CD62C}" destId="{2FDC64DD-304B-4F68-AF70-F80F8EEA393C}" srcOrd="3" destOrd="0" presId="urn:microsoft.com/office/officeart/2005/8/layout/hList1"/>
    <dgm:cxn modelId="{BF78F449-42A7-421D-A0BE-21F6EFCD8379}" type="presParOf" srcId="{BD2A89FA-C21F-4D65-A13A-2C374C2CD62C}" destId="{FEB04E8A-0CE6-4E5B-A2CB-04232C130344}" srcOrd="4" destOrd="0" presId="urn:microsoft.com/office/officeart/2005/8/layout/hList1"/>
    <dgm:cxn modelId="{EB381304-8DEA-4567-A39C-855EE1B54587}" type="presParOf" srcId="{FEB04E8A-0CE6-4E5B-A2CB-04232C130344}" destId="{51ACC782-E7EF-4C8F-BA8A-DED7D1E3B5D5}" srcOrd="0" destOrd="0" presId="urn:microsoft.com/office/officeart/2005/8/layout/hList1"/>
    <dgm:cxn modelId="{1CEABA8F-802D-4E25-BFDD-531AD286DC27}" type="presParOf" srcId="{FEB04E8A-0CE6-4E5B-A2CB-04232C130344}" destId="{84A4C8E7-43DC-41D2-A717-AC45C30C417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9364D4-A2F4-4A33-8DAB-38EF6E3ED00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4ADAE04-1FA3-4EA2-8DE1-18BEC2D13FE2}">
      <dgm:prSet phldrT="[Text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GB" sz="2000" dirty="0" smtClean="0">
              <a:solidFill>
                <a:srgbClr val="7030A0"/>
              </a:solidFill>
              <a:latin typeface="Arial Narrow" panose="020B0606020202030204" pitchFamily="34" charset="0"/>
            </a:rPr>
            <a:t>Part:1</a:t>
          </a:r>
          <a:endParaRPr lang="en-GB" sz="2000" dirty="0">
            <a:solidFill>
              <a:srgbClr val="7030A0"/>
            </a:solidFill>
            <a:latin typeface="Arial Narrow" panose="020B0606020202030204" pitchFamily="34" charset="0"/>
          </a:endParaRPr>
        </a:p>
      </dgm:t>
    </dgm:pt>
    <dgm:pt modelId="{02F6AAE5-4944-4760-82A0-FDA6F4C9992C}" type="parTrans" cxnId="{F4CFA4FB-0346-47FF-BBB3-90311CB27335}">
      <dgm:prSet/>
      <dgm:spPr/>
      <dgm:t>
        <a:bodyPr/>
        <a:lstStyle/>
        <a:p>
          <a:endParaRPr lang="en-GB"/>
        </a:p>
      </dgm:t>
    </dgm:pt>
    <dgm:pt modelId="{F0D01529-64F4-4DF4-AA65-CD5019FFE51B}" type="sibTrans" cxnId="{F4CFA4FB-0346-47FF-BBB3-90311CB27335}">
      <dgm:prSet/>
      <dgm:spPr/>
      <dgm:t>
        <a:bodyPr/>
        <a:lstStyle/>
        <a:p>
          <a:endParaRPr lang="en-GB"/>
        </a:p>
      </dgm:t>
    </dgm:pt>
    <dgm:pt modelId="{D7F804BB-9B9E-45F0-9327-38E5405346FA}">
      <dgm:prSet phldrT="[Text]" custT="1"/>
      <dgm:spPr>
        <a:ln>
          <a:solidFill>
            <a:srgbClr val="7030A0">
              <a:alpha val="90000"/>
            </a:srgbClr>
          </a:solidFill>
        </a:ln>
      </dgm:spPr>
      <dgm:t>
        <a:bodyPr/>
        <a:lstStyle/>
        <a:p>
          <a:r>
            <a:rPr lang="en-GB" sz="2000" dirty="0" smtClean="0">
              <a:solidFill>
                <a:srgbClr val="00B0F0"/>
              </a:solidFill>
              <a:latin typeface="Arial Narrow" panose="020B0606020202030204" pitchFamily="34" charset="0"/>
            </a:rPr>
            <a:t>Definition of the data set (e.g., time series, sectors and sub-sector detail, national coverage, requirements for uncertainty data, emission factors and/or activity data units),</a:t>
          </a:r>
          <a:endParaRPr lang="en-GB" sz="2000" dirty="0">
            <a:solidFill>
              <a:srgbClr val="00B0F0"/>
            </a:solidFill>
            <a:latin typeface="Arial Narrow" panose="020B0606020202030204" pitchFamily="34" charset="0"/>
          </a:endParaRPr>
        </a:p>
      </dgm:t>
    </dgm:pt>
    <dgm:pt modelId="{EBF7418E-5B01-41F9-BE24-F6552A12BEB9}" type="parTrans" cxnId="{48968D04-75A9-4B88-851F-B066A5BE2AA3}">
      <dgm:prSet/>
      <dgm:spPr/>
      <dgm:t>
        <a:bodyPr/>
        <a:lstStyle/>
        <a:p>
          <a:endParaRPr lang="en-GB"/>
        </a:p>
      </dgm:t>
    </dgm:pt>
    <dgm:pt modelId="{5F07DBA5-D9D6-40F9-AAAB-55BAAB89E5B1}" type="sibTrans" cxnId="{48968D04-75A9-4B88-851F-B066A5BE2AA3}">
      <dgm:prSet/>
      <dgm:spPr/>
      <dgm:t>
        <a:bodyPr/>
        <a:lstStyle/>
        <a:p>
          <a:endParaRPr lang="en-GB"/>
        </a:p>
      </dgm:t>
    </dgm:pt>
    <dgm:pt modelId="{9E3A0DDB-2838-48D0-89A2-2E11EB8B4229}">
      <dgm:prSet phldrT="[Text]" custT="1"/>
      <dgm:spPr>
        <a:ln>
          <a:solidFill>
            <a:srgbClr val="7030A0">
              <a:alpha val="90000"/>
            </a:srgbClr>
          </a:solidFill>
        </a:ln>
      </dgm:spPr>
      <dgm:t>
        <a:bodyPr/>
        <a:lstStyle/>
        <a:p>
          <a:r>
            <a:rPr lang="en-GB" sz="2000" dirty="0" smtClean="0">
              <a:solidFill>
                <a:srgbClr val="00B0F0"/>
              </a:solidFill>
              <a:latin typeface="Arial Narrow" panose="020B0606020202030204" pitchFamily="34" charset="0"/>
            </a:rPr>
            <a:t>Definition of the format (e.g., spreadsheet) and structure (e.g., what different tables are needed and their structure) of the data set</a:t>
          </a:r>
          <a:endParaRPr lang="en-GB" sz="2000" dirty="0">
            <a:solidFill>
              <a:srgbClr val="00B0F0"/>
            </a:solidFill>
            <a:latin typeface="Arial Narrow" panose="020B0606020202030204" pitchFamily="34" charset="0"/>
          </a:endParaRPr>
        </a:p>
      </dgm:t>
    </dgm:pt>
    <dgm:pt modelId="{AD76055B-778B-428A-ADAB-B85BA60197A5}" type="parTrans" cxnId="{BDE48371-7AB9-49D9-80C0-0C4F8C8A949C}">
      <dgm:prSet/>
      <dgm:spPr/>
      <dgm:t>
        <a:bodyPr/>
        <a:lstStyle/>
        <a:p>
          <a:endParaRPr lang="en-GB"/>
        </a:p>
      </dgm:t>
    </dgm:pt>
    <dgm:pt modelId="{A747F1AF-6777-475A-B1F3-0873020D359E}" type="sibTrans" cxnId="{BDE48371-7AB9-49D9-80C0-0C4F8C8A949C}">
      <dgm:prSet/>
      <dgm:spPr/>
      <dgm:t>
        <a:bodyPr/>
        <a:lstStyle/>
        <a:p>
          <a:endParaRPr lang="en-GB"/>
        </a:p>
      </dgm:t>
    </dgm:pt>
    <dgm:pt modelId="{90BDC415-D87C-400D-A76E-865A5782ED32}">
      <dgm:prSet phldrT="[Text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GB" sz="2000" dirty="0" smtClean="0">
              <a:solidFill>
                <a:srgbClr val="7030A0"/>
              </a:solidFill>
              <a:latin typeface="Arial Narrow" panose="020B0606020202030204" pitchFamily="34" charset="0"/>
            </a:rPr>
            <a:t>Part:2</a:t>
          </a:r>
          <a:endParaRPr lang="en-GB" sz="2000" dirty="0">
            <a:solidFill>
              <a:srgbClr val="7030A0"/>
            </a:solidFill>
            <a:latin typeface="Arial Narrow" panose="020B0606020202030204" pitchFamily="34" charset="0"/>
          </a:endParaRPr>
        </a:p>
      </dgm:t>
    </dgm:pt>
    <dgm:pt modelId="{17595E1E-0FA5-49AF-917B-2A736B0A5D6D}" type="parTrans" cxnId="{F83DE0BC-A98E-45DE-8F0F-B125B3922656}">
      <dgm:prSet/>
      <dgm:spPr/>
      <dgm:t>
        <a:bodyPr/>
        <a:lstStyle/>
        <a:p>
          <a:endParaRPr lang="en-GB"/>
        </a:p>
      </dgm:t>
    </dgm:pt>
    <dgm:pt modelId="{1810753C-91EA-4CE0-B11F-C8CE7386CBD9}" type="sibTrans" cxnId="{F83DE0BC-A98E-45DE-8F0F-B125B3922656}">
      <dgm:prSet/>
      <dgm:spPr/>
      <dgm:t>
        <a:bodyPr/>
        <a:lstStyle/>
        <a:p>
          <a:endParaRPr lang="en-GB"/>
        </a:p>
      </dgm:t>
    </dgm:pt>
    <dgm:pt modelId="{96836050-C854-4AAB-B0C5-A3C55407E5F1}">
      <dgm:prSet phldrT="[Text]" custT="1"/>
      <dgm:spPr>
        <a:ln>
          <a:solidFill>
            <a:srgbClr val="7030A0">
              <a:alpha val="90000"/>
            </a:srgbClr>
          </a:solidFill>
        </a:ln>
      </dgm:spPr>
      <dgm:t>
        <a:bodyPr/>
        <a:lstStyle/>
        <a:p>
          <a:r>
            <a:rPr lang="en-GB" sz="2000" dirty="0" smtClean="0">
              <a:solidFill>
                <a:srgbClr val="00B0F0"/>
              </a:solidFill>
              <a:latin typeface="Arial Narrow" panose="020B0606020202030204" pitchFamily="34" charset="0"/>
            </a:rPr>
            <a:t>Description of any assumptions made regarding national coverage, the sectors included, representative year, technology/management level, and emission factors or uncertainty parameters</a:t>
          </a:r>
          <a:endParaRPr lang="en-GB" sz="2000" dirty="0">
            <a:solidFill>
              <a:srgbClr val="00B0F0"/>
            </a:solidFill>
            <a:latin typeface="Arial Narrow" panose="020B0606020202030204" pitchFamily="34" charset="0"/>
          </a:endParaRPr>
        </a:p>
      </dgm:t>
    </dgm:pt>
    <dgm:pt modelId="{61362B39-A07D-45EE-97F8-404A0B2EE256}" type="parTrans" cxnId="{1B89A827-D1FE-4831-9D9F-D70799699682}">
      <dgm:prSet/>
      <dgm:spPr/>
      <dgm:t>
        <a:bodyPr/>
        <a:lstStyle/>
        <a:p>
          <a:endParaRPr lang="en-GB"/>
        </a:p>
      </dgm:t>
    </dgm:pt>
    <dgm:pt modelId="{0A50452D-6919-4045-B565-99D67F0693C5}" type="sibTrans" cxnId="{1B89A827-D1FE-4831-9D9F-D70799699682}">
      <dgm:prSet/>
      <dgm:spPr/>
      <dgm:t>
        <a:bodyPr/>
        <a:lstStyle/>
        <a:p>
          <a:endParaRPr lang="en-GB"/>
        </a:p>
      </dgm:t>
    </dgm:pt>
    <dgm:pt modelId="{1834690B-D0D7-47B4-8041-529292F8914D}">
      <dgm:prSet phldrT="[Text]" custT="1"/>
      <dgm:spPr>
        <a:ln>
          <a:solidFill>
            <a:srgbClr val="7030A0">
              <a:alpha val="90000"/>
            </a:srgbClr>
          </a:solidFill>
        </a:ln>
      </dgm:spPr>
      <dgm:t>
        <a:bodyPr/>
        <a:lstStyle/>
        <a:p>
          <a:r>
            <a:rPr lang="en-GB" sz="2000" dirty="0" smtClean="0">
              <a:solidFill>
                <a:srgbClr val="00B0F0"/>
              </a:solidFill>
              <a:latin typeface="Arial Narrow" panose="020B0606020202030204" pitchFamily="34" charset="0"/>
            </a:rPr>
            <a:t>Identification of the routines and timescales for data collection activities (e.g., how often is the data set updated and what elements are updated),</a:t>
          </a:r>
          <a:endParaRPr lang="en-GB" sz="2000" dirty="0">
            <a:solidFill>
              <a:srgbClr val="00B0F0"/>
            </a:solidFill>
            <a:latin typeface="Arial Narrow" panose="020B0606020202030204" pitchFamily="34" charset="0"/>
          </a:endParaRPr>
        </a:p>
      </dgm:t>
    </dgm:pt>
    <dgm:pt modelId="{5AEB912C-D54C-4A0B-902D-A0B03D583B1A}" type="parTrans" cxnId="{0229EC1E-7B38-40DB-B35B-CFE34999F332}">
      <dgm:prSet/>
      <dgm:spPr/>
      <dgm:t>
        <a:bodyPr/>
        <a:lstStyle/>
        <a:p>
          <a:endParaRPr lang="en-GB"/>
        </a:p>
      </dgm:t>
    </dgm:pt>
    <dgm:pt modelId="{BF82F1C1-1E3F-4E1A-AC40-680FD0904112}" type="sibTrans" cxnId="{0229EC1E-7B38-40DB-B35B-CFE34999F332}">
      <dgm:prSet/>
      <dgm:spPr/>
      <dgm:t>
        <a:bodyPr/>
        <a:lstStyle/>
        <a:p>
          <a:endParaRPr lang="en-GB"/>
        </a:p>
      </dgm:t>
    </dgm:pt>
    <dgm:pt modelId="{D17A9B87-122C-45A5-9D8B-AF20991316FF}">
      <dgm:prSet phldrT="[Text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GB" sz="2000" dirty="0" smtClean="0">
              <a:solidFill>
                <a:srgbClr val="7030A0"/>
              </a:solidFill>
              <a:latin typeface="Arial Narrow" panose="020B0606020202030204" pitchFamily="34" charset="0"/>
            </a:rPr>
            <a:t>Part:3</a:t>
          </a:r>
          <a:endParaRPr lang="en-GB" sz="2000" dirty="0">
            <a:solidFill>
              <a:srgbClr val="7030A0"/>
            </a:solidFill>
            <a:latin typeface="Arial Narrow" panose="020B0606020202030204" pitchFamily="34" charset="0"/>
          </a:endParaRPr>
        </a:p>
      </dgm:t>
    </dgm:pt>
    <dgm:pt modelId="{79306105-C9EC-4660-9D94-E4C1773CD06C}" type="parTrans" cxnId="{5C10B176-957F-4029-8140-3730BE93CA88}">
      <dgm:prSet/>
      <dgm:spPr/>
      <dgm:t>
        <a:bodyPr/>
        <a:lstStyle/>
        <a:p>
          <a:endParaRPr lang="en-GB"/>
        </a:p>
      </dgm:t>
    </dgm:pt>
    <dgm:pt modelId="{BD51684C-1AC2-4F99-B6C6-E3E5E091F29A}" type="sibTrans" cxnId="{5C10B176-957F-4029-8140-3730BE93CA88}">
      <dgm:prSet/>
      <dgm:spPr/>
      <dgm:t>
        <a:bodyPr/>
        <a:lstStyle/>
        <a:p>
          <a:endParaRPr lang="en-GB"/>
        </a:p>
      </dgm:t>
    </dgm:pt>
    <dgm:pt modelId="{2CCF545A-48CA-4D22-8FD8-AD616FCC12EF}">
      <dgm:prSet phldrT="[Text]" custT="1"/>
      <dgm:spPr>
        <a:ln>
          <a:solidFill>
            <a:srgbClr val="7030A0">
              <a:alpha val="90000"/>
            </a:srgbClr>
          </a:solidFill>
        </a:ln>
      </dgm:spPr>
      <dgm:t>
        <a:bodyPr/>
        <a:lstStyle/>
        <a:p>
          <a:r>
            <a:rPr lang="en-GB" sz="2000" dirty="0" smtClean="0">
              <a:solidFill>
                <a:srgbClr val="00B0F0"/>
              </a:solidFill>
              <a:latin typeface="Arial Narrow" panose="020B0606020202030204" pitchFamily="34" charset="0"/>
            </a:rPr>
            <a:t>Reference to documentation and QA/QC procedures,</a:t>
          </a:r>
          <a:endParaRPr lang="en-GB" sz="2000" dirty="0">
            <a:solidFill>
              <a:srgbClr val="00B0F0"/>
            </a:solidFill>
            <a:latin typeface="Arial Narrow" panose="020B0606020202030204" pitchFamily="34" charset="0"/>
          </a:endParaRPr>
        </a:p>
      </dgm:t>
    </dgm:pt>
    <dgm:pt modelId="{FF536A33-7BE2-44D6-B7CF-B540799A3EFD}" type="parTrans" cxnId="{9551D4D9-5AA8-4F2B-9E56-BE72FD68C64F}">
      <dgm:prSet/>
      <dgm:spPr/>
      <dgm:t>
        <a:bodyPr/>
        <a:lstStyle/>
        <a:p>
          <a:endParaRPr lang="en-GB"/>
        </a:p>
      </dgm:t>
    </dgm:pt>
    <dgm:pt modelId="{6BB2E18F-11C6-4D35-A8B8-9ECD0C7071CF}" type="sibTrans" cxnId="{9551D4D9-5AA8-4F2B-9E56-BE72FD68C64F}">
      <dgm:prSet/>
      <dgm:spPr/>
      <dgm:t>
        <a:bodyPr/>
        <a:lstStyle/>
        <a:p>
          <a:endParaRPr lang="en-GB"/>
        </a:p>
      </dgm:t>
    </dgm:pt>
    <dgm:pt modelId="{5722B333-020C-4556-B327-DE012CE0B134}">
      <dgm:prSet custT="1"/>
      <dgm:spPr>
        <a:ln>
          <a:solidFill>
            <a:srgbClr val="7030A0">
              <a:alpha val="90000"/>
            </a:srgbClr>
          </a:solidFill>
        </a:ln>
      </dgm:spPr>
      <dgm:t>
        <a:bodyPr/>
        <a:lstStyle/>
        <a:p>
          <a:r>
            <a:rPr lang="en-GB" sz="2000" dirty="0" smtClean="0">
              <a:solidFill>
                <a:srgbClr val="00B0F0"/>
              </a:solidFill>
              <a:latin typeface="Arial Narrow" panose="020B0606020202030204" pitchFamily="34" charset="0"/>
            </a:rPr>
            <a:t>Contact name and organisation,</a:t>
          </a:r>
          <a:endParaRPr lang="en-GB" sz="2000" dirty="0">
            <a:solidFill>
              <a:srgbClr val="00B0F0"/>
            </a:solidFill>
            <a:latin typeface="Arial Narrow" panose="020B0606020202030204" pitchFamily="34" charset="0"/>
          </a:endParaRPr>
        </a:p>
      </dgm:t>
    </dgm:pt>
    <dgm:pt modelId="{191A8928-23B7-42E4-B9D1-72E6D7AC8735}" type="parTrans" cxnId="{881AD714-2790-4AB3-90E4-B388D89DBA4C}">
      <dgm:prSet/>
      <dgm:spPr/>
      <dgm:t>
        <a:bodyPr/>
        <a:lstStyle/>
        <a:p>
          <a:endParaRPr lang="en-GB"/>
        </a:p>
      </dgm:t>
    </dgm:pt>
    <dgm:pt modelId="{BD6C019E-F738-42EE-9B9F-77836ED97ABE}" type="sibTrans" cxnId="{881AD714-2790-4AB3-90E4-B388D89DBA4C}">
      <dgm:prSet/>
      <dgm:spPr/>
      <dgm:t>
        <a:bodyPr/>
        <a:lstStyle/>
        <a:p>
          <a:endParaRPr lang="en-GB"/>
        </a:p>
      </dgm:t>
    </dgm:pt>
    <dgm:pt modelId="{50B7206E-9CA9-4814-A209-8795AC1F49C2}">
      <dgm:prSet custT="1"/>
      <dgm:spPr>
        <a:ln>
          <a:solidFill>
            <a:srgbClr val="7030A0">
              <a:alpha val="90000"/>
            </a:srgbClr>
          </a:solidFill>
        </a:ln>
      </dgm:spPr>
      <dgm:t>
        <a:bodyPr/>
        <a:lstStyle/>
        <a:p>
          <a:r>
            <a:rPr lang="en-GB" sz="2000" dirty="0" smtClean="0">
              <a:solidFill>
                <a:srgbClr val="00B0F0"/>
              </a:solidFill>
              <a:latin typeface="Arial Narrow" panose="020B0606020202030204" pitchFamily="34" charset="0"/>
            </a:rPr>
            <a:t>Date of availability</a:t>
          </a:r>
          <a:endParaRPr lang="en-GB" sz="2000" dirty="0">
            <a:solidFill>
              <a:srgbClr val="00B0F0"/>
            </a:solidFill>
            <a:latin typeface="Arial Narrow" panose="020B0606020202030204" pitchFamily="34" charset="0"/>
          </a:endParaRPr>
        </a:p>
      </dgm:t>
    </dgm:pt>
    <dgm:pt modelId="{0F3D72F7-5421-4924-BEED-1F5C9DEE6777}" type="parTrans" cxnId="{1A1666BD-8BCE-4EE9-9FC0-381BD1C7B6FD}">
      <dgm:prSet/>
      <dgm:spPr/>
      <dgm:t>
        <a:bodyPr/>
        <a:lstStyle/>
        <a:p>
          <a:endParaRPr lang="en-GB"/>
        </a:p>
      </dgm:t>
    </dgm:pt>
    <dgm:pt modelId="{12EFF5CA-25E6-4C78-A8FF-E517CB2CB3DA}" type="sibTrans" cxnId="{1A1666BD-8BCE-4EE9-9FC0-381BD1C7B6FD}">
      <dgm:prSet/>
      <dgm:spPr/>
      <dgm:t>
        <a:bodyPr/>
        <a:lstStyle/>
        <a:p>
          <a:endParaRPr lang="en-GB"/>
        </a:p>
      </dgm:t>
    </dgm:pt>
    <dgm:pt modelId="{1E52C63F-42A0-4B0C-ABC9-6C16DE8CB695}" type="pres">
      <dgm:prSet presAssocID="{D09364D4-A2F4-4A33-8DAB-38EF6E3ED0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A37AC11-1280-4A01-845F-720D63D2DA4A}" type="pres">
      <dgm:prSet presAssocID="{74ADAE04-1FA3-4EA2-8DE1-18BEC2D13FE2}" presName="linNode" presStyleCnt="0"/>
      <dgm:spPr/>
    </dgm:pt>
    <dgm:pt modelId="{93D9F30E-9986-4846-B867-B363A1FCEC04}" type="pres">
      <dgm:prSet presAssocID="{74ADAE04-1FA3-4EA2-8DE1-18BEC2D13FE2}" presName="parentText" presStyleLbl="node1" presStyleIdx="0" presStyleCnt="3" custScaleX="2363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B5941F-35EF-4030-B0BF-C238F0E0ECE3}" type="pres">
      <dgm:prSet presAssocID="{74ADAE04-1FA3-4EA2-8DE1-18BEC2D13FE2}" presName="descendantText" presStyleLbl="alignAccFollowNode1" presStyleIdx="0" presStyleCnt="3" custScaleX="140857" custLinFactNeighborX="2448" custLinFactNeighborY="62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3A4805-0D04-418D-85AF-71251DB412B0}" type="pres">
      <dgm:prSet presAssocID="{F0D01529-64F4-4DF4-AA65-CD5019FFE51B}" presName="sp" presStyleCnt="0"/>
      <dgm:spPr/>
    </dgm:pt>
    <dgm:pt modelId="{CE9A378B-C098-451B-8B53-9C55AD828367}" type="pres">
      <dgm:prSet presAssocID="{90BDC415-D87C-400D-A76E-865A5782ED32}" presName="linNode" presStyleCnt="0"/>
      <dgm:spPr/>
    </dgm:pt>
    <dgm:pt modelId="{890D1658-D9AF-41BB-A92D-7722CFA41808}" type="pres">
      <dgm:prSet presAssocID="{90BDC415-D87C-400D-A76E-865A5782ED32}" presName="parentText" presStyleLbl="node1" presStyleIdx="1" presStyleCnt="3" custScaleX="24805" custLinFactNeighborX="-571" custLinFactNeighborY="100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6986A4-7619-459A-8AAA-0D1F2E9C23D9}" type="pres">
      <dgm:prSet presAssocID="{90BDC415-D87C-400D-A76E-865A5782ED32}" presName="descendantText" presStyleLbl="alignAccFollowNode1" presStyleIdx="1" presStyleCnt="3" custScaleX="141133" custScaleY="108166" custLinFactNeighborX="3476" custLinFactNeighborY="62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3B2729-90DA-4A41-945C-76AA1CB6FE0C}" type="pres">
      <dgm:prSet presAssocID="{1810753C-91EA-4CE0-B11F-C8CE7386CBD9}" presName="sp" presStyleCnt="0"/>
      <dgm:spPr/>
    </dgm:pt>
    <dgm:pt modelId="{10C14DCA-B9F4-431C-AA83-9BB29083C022}" type="pres">
      <dgm:prSet presAssocID="{D17A9B87-122C-45A5-9D8B-AF20991316FF}" presName="linNode" presStyleCnt="0"/>
      <dgm:spPr/>
    </dgm:pt>
    <dgm:pt modelId="{184538E7-B637-475E-8666-CE5C29CD20D5}" type="pres">
      <dgm:prSet presAssocID="{D17A9B87-122C-45A5-9D8B-AF20991316FF}" presName="parentText" presStyleLbl="node1" presStyleIdx="2" presStyleCnt="3" custScaleX="2372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83CC31-C7F2-4D29-8973-1FAE86982B56}" type="pres">
      <dgm:prSet presAssocID="{D17A9B87-122C-45A5-9D8B-AF20991316FF}" presName="descendantText" presStyleLbl="alignAccFollowNode1" presStyleIdx="2" presStyleCnt="3" custScaleX="139112" custScaleY="97247" custLinFactNeighborX="2500" custLinFactNeighborY="-18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551D4D9-5AA8-4F2B-9E56-BE72FD68C64F}" srcId="{D17A9B87-122C-45A5-9D8B-AF20991316FF}" destId="{2CCF545A-48CA-4D22-8FD8-AD616FCC12EF}" srcOrd="0" destOrd="0" parTransId="{FF536A33-7BE2-44D6-B7CF-B540799A3EFD}" sibTransId="{6BB2E18F-11C6-4D35-A8B8-9ECD0C7071CF}"/>
    <dgm:cxn modelId="{32E5CE9A-3348-4D23-8A33-6B8BA5273E7F}" type="presOf" srcId="{50B7206E-9CA9-4814-A209-8795AC1F49C2}" destId="{DF83CC31-C7F2-4D29-8973-1FAE86982B56}" srcOrd="0" destOrd="2" presId="urn:microsoft.com/office/officeart/2005/8/layout/vList5"/>
    <dgm:cxn modelId="{F4CFA4FB-0346-47FF-BBB3-90311CB27335}" srcId="{D09364D4-A2F4-4A33-8DAB-38EF6E3ED00E}" destId="{74ADAE04-1FA3-4EA2-8DE1-18BEC2D13FE2}" srcOrd="0" destOrd="0" parTransId="{02F6AAE5-4944-4760-82A0-FDA6F4C9992C}" sibTransId="{F0D01529-64F4-4DF4-AA65-CD5019FFE51B}"/>
    <dgm:cxn modelId="{48968D04-75A9-4B88-851F-B066A5BE2AA3}" srcId="{74ADAE04-1FA3-4EA2-8DE1-18BEC2D13FE2}" destId="{D7F804BB-9B9E-45F0-9327-38E5405346FA}" srcOrd="0" destOrd="0" parTransId="{EBF7418E-5B01-41F9-BE24-F6552A12BEB9}" sibTransId="{5F07DBA5-D9D6-40F9-AAAB-55BAAB89E5B1}"/>
    <dgm:cxn modelId="{D62B15A7-D6FB-457B-87ED-84334E6528D7}" type="presOf" srcId="{D09364D4-A2F4-4A33-8DAB-38EF6E3ED00E}" destId="{1E52C63F-42A0-4B0C-ABC9-6C16DE8CB695}" srcOrd="0" destOrd="0" presId="urn:microsoft.com/office/officeart/2005/8/layout/vList5"/>
    <dgm:cxn modelId="{BB5705AE-738F-46ED-B905-9494B587BDBC}" type="presOf" srcId="{D7F804BB-9B9E-45F0-9327-38E5405346FA}" destId="{20B5941F-35EF-4030-B0BF-C238F0E0ECE3}" srcOrd="0" destOrd="0" presId="urn:microsoft.com/office/officeart/2005/8/layout/vList5"/>
    <dgm:cxn modelId="{0229EC1E-7B38-40DB-B35B-CFE34999F332}" srcId="{90BDC415-D87C-400D-A76E-865A5782ED32}" destId="{1834690B-D0D7-47B4-8041-529292F8914D}" srcOrd="1" destOrd="0" parTransId="{5AEB912C-D54C-4A0B-902D-A0B03D583B1A}" sibTransId="{BF82F1C1-1E3F-4E1A-AC40-680FD0904112}"/>
    <dgm:cxn modelId="{CA9120A1-52C1-448F-9696-08B6505EB180}" type="presOf" srcId="{1834690B-D0D7-47B4-8041-529292F8914D}" destId="{6C6986A4-7619-459A-8AAA-0D1F2E9C23D9}" srcOrd="0" destOrd="1" presId="urn:microsoft.com/office/officeart/2005/8/layout/vList5"/>
    <dgm:cxn modelId="{16D3FD12-D9A2-4F48-9740-516AC8AD680C}" type="presOf" srcId="{74ADAE04-1FA3-4EA2-8DE1-18BEC2D13FE2}" destId="{93D9F30E-9986-4846-B867-B363A1FCEC04}" srcOrd="0" destOrd="0" presId="urn:microsoft.com/office/officeart/2005/8/layout/vList5"/>
    <dgm:cxn modelId="{F108372C-E933-490B-A7F1-0465941F2DE6}" type="presOf" srcId="{96836050-C854-4AAB-B0C5-A3C55407E5F1}" destId="{6C6986A4-7619-459A-8AAA-0D1F2E9C23D9}" srcOrd="0" destOrd="0" presId="urn:microsoft.com/office/officeart/2005/8/layout/vList5"/>
    <dgm:cxn modelId="{F83DE0BC-A98E-45DE-8F0F-B125B3922656}" srcId="{D09364D4-A2F4-4A33-8DAB-38EF6E3ED00E}" destId="{90BDC415-D87C-400D-A76E-865A5782ED32}" srcOrd="1" destOrd="0" parTransId="{17595E1E-0FA5-49AF-917B-2A736B0A5D6D}" sibTransId="{1810753C-91EA-4CE0-B11F-C8CE7386CBD9}"/>
    <dgm:cxn modelId="{BDE48371-7AB9-49D9-80C0-0C4F8C8A949C}" srcId="{74ADAE04-1FA3-4EA2-8DE1-18BEC2D13FE2}" destId="{9E3A0DDB-2838-48D0-89A2-2E11EB8B4229}" srcOrd="1" destOrd="0" parTransId="{AD76055B-778B-428A-ADAB-B85BA60197A5}" sibTransId="{A747F1AF-6777-475A-B1F3-0873020D359E}"/>
    <dgm:cxn modelId="{881AD714-2790-4AB3-90E4-B388D89DBA4C}" srcId="{D17A9B87-122C-45A5-9D8B-AF20991316FF}" destId="{5722B333-020C-4556-B327-DE012CE0B134}" srcOrd="1" destOrd="0" parTransId="{191A8928-23B7-42E4-B9D1-72E6D7AC8735}" sibTransId="{BD6C019E-F738-42EE-9B9F-77836ED97ABE}"/>
    <dgm:cxn modelId="{B9DCEF9E-1EFF-4DD4-B252-65D952AEB79C}" type="presOf" srcId="{5722B333-020C-4556-B327-DE012CE0B134}" destId="{DF83CC31-C7F2-4D29-8973-1FAE86982B56}" srcOrd="0" destOrd="1" presId="urn:microsoft.com/office/officeart/2005/8/layout/vList5"/>
    <dgm:cxn modelId="{9D839CD5-B125-450C-B3C3-B421896ACA06}" type="presOf" srcId="{90BDC415-D87C-400D-A76E-865A5782ED32}" destId="{890D1658-D9AF-41BB-A92D-7722CFA41808}" srcOrd="0" destOrd="0" presId="urn:microsoft.com/office/officeart/2005/8/layout/vList5"/>
    <dgm:cxn modelId="{167D5357-0159-49F4-91B7-3EE502D7AA96}" type="presOf" srcId="{9E3A0DDB-2838-48D0-89A2-2E11EB8B4229}" destId="{20B5941F-35EF-4030-B0BF-C238F0E0ECE3}" srcOrd="0" destOrd="1" presId="urn:microsoft.com/office/officeart/2005/8/layout/vList5"/>
    <dgm:cxn modelId="{F08ED8E3-ADD7-4508-9EE0-1435375089E6}" type="presOf" srcId="{2CCF545A-48CA-4D22-8FD8-AD616FCC12EF}" destId="{DF83CC31-C7F2-4D29-8973-1FAE86982B56}" srcOrd="0" destOrd="0" presId="urn:microsoft.com/office/officeart/2005/8/layout/vList5"/>
    <dgm:cxn modelId="{1B89A827-D1FE-4831-9D9F-D70799699682}" srcId="{90BDC415-D87C-400D-A76E-865A5782ED32}" destId="{96836050-C854-4AAB-B0C5-A3C55407E5F1}" srcOrd="0" destOrd="0" parTransId="{61362B39-A07D-45EE-97F8-404A0B2EE256}" sibTransId="{0A50452D-6919-4045-B565-99D67F0693C5}"/>
    <dgm:cxn modelId="{1A1666BD-8BCE-4EE9-9FC0-381BD1C7B6FD}" srcId="{D17A9B87-122C-45A5-9D8B-AF20991316FF}" destId="{50B7206E-9CA9-4814-A209-8795AC1F49C2}" srcOrd="2" destOrd="0" parTransId="{0F3D72F7-5421-4924-BEED-1F5C9DEE6777}" sibTransId="{12EFF5CA-25E6-4C78-A8FF-E517CB2CB3DA}"/>
    <dgm:cxn modelId="{5C10B176-957F-4029-8140-3730BE93CA88}" srcId="{D09364D4-A2F4-4A33-8DAB-38EF6E3ED00E}" destId="{D17A9B87-122C-45A5-9D8B-AF20991316FF}" srcOrd="2" destOrd="0" parTransId="{79306105-C9EC-4660-9D94-E4C1773CD06C}" sibTransId="{BD51684C-1AC2-4F99-B6C6-E3E5E091F29A}"/>
    <dgm:cxn modelId="{EF306498-5B79-4D89-B96B-E954BACA9D80}" type="presOf" srcId="{D17A9B87-122C-45A5-9D8B-AF20991316FF}" destId="{184538E7-B637-475E-8666-CE5C29CD20D5}" srcOrd="0" destOrd="0" presId="urn:microsoft.com/office/officeart/2005/8/layout/vList5"/>
    <dgm:cxn modelId="{8C58C992-2ED0-488A-9BDA-85F4C4916137}" type="presParOf" srcId="{1E52C63F-42A0-4B0C-ABC9-6C16DE8CB695}" destId="{7A37AC11-1280-4A01-845F-720D63D2DA4A}" srcOrd="0" destOrd="0" presId="urn:microsoft.com/office/officeart/2005/8/layout/vList5"/>
    <dgm:cxn modelId="{A3607AAB-53A2-4D7F-B08F-01DD6A669835}" type="presParOf" srcId="{7A37AC11-1280-4A01-845F-720D63D2DA4A}" destId="{93D9F30E-9986-4846-B867-B363A1FCEC04}" srcOrd="0" destOrd="0" presId="urn:microsoft.com/office/officeart/2005/8/layout/vList5"/>
    <dgm:cxn modelId="{CF760FC2-6BDB-47D7-91CF-3D019F4FE875}" type="presParOf" srcId="{7A37AC11-1280-4A01-845F-720D63D2DA4A}" destId="{20B5941F-35EF-4030-B0BF-C238F0E0ECE3}" srcOrd="1" destOrd="0" presId="urn:microsoft.com/office/officeart/2005/8/layout/vList5"/>
    <dgm:cxn modelId="{60CF50E4-FBDF-4D8E-AEEA-49C997FA4AA7}" type="presParOf" srcId="{1E52C63F-42A0-4B0C-ABC9-6C16DE8CB695}" destId="{4C3A4805-0D04-418D-85AF-71251DB412B0}" srcOrd="1" destOrd="0" presId="urn:microsoft.com/office/officeart/2005/8/layout/vList5"/>
    <dgm:cxn modelId="{ABB1C01E-A31B-4F60-9444-4CC5F477F4E6}" type="presParOf" srcId="{1E52C63F-42A0-4B0C-ABC9-6C16DE8CB695}" destId="{CE9A378B-C098-451B-8B53-9C55AD828367}" srcOrd="2" destOrd="0" presId="urn:microsoft.com/office/officeart/2005/8/layout/vList5"/>
    <dgm:cxn modelId="{BF480DF9-AD70-4C1B-8DFE-175933B56E7B}" type="presParOf" srcId="{CE9A378B-C098-451B-8B53-9C55AD828367}" destId="{890D1658-D9AF-41BB-A92D-7722CFA41808}" srcOrd="0" destOrd="0" presId="urn:microsoft.com/office/officeart/2005/8/layout/vList5"/>
    <dgm:cxn modelId="{FC0EEE46-3AB5-4E4C-B1A5-CB9E4D3E3A08}" type="presParOf" srcId="{CE9A378B-C098-451B-8B53-9C55AD828367}" destId="{6C6986A4-7619-459A-8AAA-0D1F2E9C23D9}" srcOrd="1" destOrd="0" presId="urn:microsoft.com/office/officeart/2005/8/layout/vList5"/>
    <dgm:cxn modelId="{6895F651-C5EF-4176-BFE2-E8E47BA0F07F}" type="presParOf" srcId="{1E52C63F-42A0-4B0C-ABC9-6C16DE8CB695}" destId="{C23B2729-90DA-4A41-945C-76AA1CB6FE0C}" srcOrd="3" destOrd="0" presId="urn:microsoft.com/office/officeart/2005/8/layout/vList5"/>
    <dgm:cxn modelId="{0CFA8057-C4BB-4CF3-AC0C-0C2570F2C2E4}" type="presParOf" srcId="{1E52C63F-42A0-4B0C-ABC9-6C16DE8CB695}" destId="{10C14DCA-B9F4-431C-AA83-9BB29083C022}" srcOrd="4" destOrd="0" presId="urn:microsoft.com/office/officeart/2005/8/layout/vList5"/>
    <dgm:cxn modelId="{A061AA89-913D-43C4-BF5D-D01309050A40}" type="presParOf" srcId="{10C14DCA-B9F4-431C-AA83-9BB29083C022}" destId="{184538E7-B637-475E-8666-CE5C29CD20D5}" srcOrd="0" destOrd="0" presId="urn:microsoft.com/office/officeart/2005/8/layout/vList5"/>
    <dgm:cxn modelId="{54535824-2F0C-4CFB-B647-0CF6D5B515A2}" type="presParOf" srcId="{10C14DCA-B9F4-431C-AA83-9BB29083C022}" destId="{DF83CC31-C7F2-4D29-8973-1FAE86982B5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656A51-54B9-40CD-8389-7EB9A69C182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02311E9-EE63-4567-84FA-FCE3F286E75F}">
      <dgm:prSet phldrT="[Text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GB" altLang="zh-CN" sz="2000" b="1" dirty="0" smtClean="0">
              <a:solidFill>
                <a:srgbClr val="00B0F0"/>
              </a:solidFill>
              <a:latin typeface="Arial Narrow" panose="020B0606020202030204" pitchFamily="34" charset="0"/>
              <a:ea typeface="SimSun" pitchFamily="2" charset="-122"/>
            </a:rPr>
            <a:t>What is Good Practice?:</a:t>
          </a:r>
        </a:p>
        <a:p>
          <a:r>
            <a:rPr lang="en-GB" altLang="zh-CN" sz="2000" dirty="0" smtClean="0">
              <a:solidFill>
                <a:srgbClr val="00B0F0"/>
              </a:solidFill>
              <a:latin typeface="Arial Narrow" panose="020B0606020202030204" pitchFamily="34" charset="0"/>
              <a:ea typeface="SimSun" pitchFamily="2" charset="-122"/>
            </a:rPr>
            <a:t>When using surrogate data to estimate emissions or removals, it is </a:t>
          </a:r>
          <a:r>
            <a:rPr lang="en-GB" altLang="zh-CN" sz="2000" b="1" dirty="0" smtClean="0">
              <a:solidFill>
                <a:srgbClr val="00B0F0"/>
              </a:solidFill>
              <a:latin typeface="Arial Narrow" panose="020B0606020202030204" pitchFamily="34" charset="0"/>
              <a:ea typeface="SimSun" pitchFamily="2" charset="-122"/>
            </a:rPr>
            <a:t>good practice</a:t>
          </a:r>
          <a:r>
            <a:rPr lang="en-GB" altLang="zh-CN" sz="2000" dirty="0" smtClean="0">
              <a:solidFill>
                <a:srgbClr val="00B0F0"/>
              </a:solidFill>
              <a:latin typeface="Arial Narrow" panose="020B0606020202030204" pitchFamily="34" charset="0"/>
              <a:ea typeface="SimSun" pitchFamily="2" charset="-122"/>
            </a:rPr>
            <a:t> for countries to perform the following steps:</a:t>
          </a:r>
          <a:endParaRPr lang="en-GB" sz="2000" dirty="0">
            <a:solidFill>
              <a:srgbClr val="00B0F0"/>
            </a:solidFill>
          </a:endParaRPr>
        </a:p>
      </dgm:t>
    </dgm:pt>
    <dgm:pt modelId="{9FF74458-3127-4755-AE5C-3F9FFD9C27B8}" type="parTrans" cxnId="{7F3D0353-B02F-4A97-B956-21396ADBB4EF}">
      <dgm:prSet/>
      <dgm:spPr/>
      <dgm:t>
        <a:bodyPr/>
        <a:lstStyle/>
        <a:p>
          <a:endParaRPr lang="en-GB"/>
        </a:p>
      </dgm:t>
    </dgm:pt>
    <dgm:pt modelId="{F1F42437-FFFF-44C0-8105-6433DD99576B}" type="sibTrans" cxnId="{7F3D0353-B02F-4A97-B956-21396ADBB4EF}">
      <dgm:prSet/>
      <dgm:spPr/>
      <dgm:t>
        <a:bodyPr/>
        <a:lstStyle/>
        <a:p>
          <a:endParaRPr lang="en-GB"/>
        </a:p>
      </dgm:t>
    </dgm:pt>
    <dgm:pt modelId="{A33E4A63-DDC9-4570-BC2B-87C8B3A6DBE9}">
      <dgm:prSet phldrT="[Text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GB" altLang="zh-CN" sz="1800" dirty="0" smtClean="0">
              <a:solidFill>
                <a:srgbClr val="00B0F0"/>
              </a:solidFill>
              <a:latin typeface="Arial Narrow" panose="020B0606020202030204" pitchFamily="34" charset="0"/>
              <a:ea typeface="SimSun" pitchFamily="2" charset="-122"/>
            </a:rPr>
            <a:t>1) Confirm and document the physical relationship between emissions/removals and the surrogate activity data. </a:t>
          </a:r>
        </a:p>
        <a:p>
          <a:r>
            <a:rPr lang="en-GB" altLang="zh-CN" sz="1800" dirty="0" smtClean="0">
              <a:solidFill>
                <a:srgbClr val="00B0F0"/>
              </a:solidFill>
              <a:latin typeface="Arial Narrow" panose="020B0606020202030204" pitchFamily="34" charset="0"/>
              <a:ea typeface="SimSun" pitchFamily="2" charset="-122"/>
            </a:rPr>
            <a:t>2) Confirm and document a statistically significant correlation between emissions/removals and the surrogate activity data. </a:t>
          </a:r>
        </a:p>
        <a:p>
          <a:r>
            <a:rPr lang="en-GB" altLang="zh-CN" sz="1800" dirty="0" smtClean="0">
              <a:solidFill>
                <a:srgbClr val="00B0F0"/>
              </a:solidFill>
              <a:latin typeface="Arial Narrow" panose="020B0606020202030204" pitchFamily="34" charset="0"/>
              <a:ea typeface="SimSun" pitchFamily="2" charset="-122"/>
            </a:rPr>
            <a:t>3) Using regression analysis, develop a country-specific factor relating emissions/removals to the surrogate data</a:t>
          </a:r>
          <a:endParaRPr lang="en-GB" sz="1800" dirty="0">
            <a:solidFill>
              <a:srgbClr val="00B0F0"/>
            </a:solidFill>
            <a:latin typeface="Arial Narrow" panose="020B0606020202030204" pitchFamily="34" charset="0"/>
          </a:endParaRPr>
        </a:p>
      </dgm:t>
    </dgm:pt>
    <dgm:pt modelId="{D11BDCB2-CFDC-42A8-A18C-0C5CC441337F}" type="parTrans" cxnId="{E89427DD-4E64-4B7A-A393-0E9BBB17192F}">
      <dgm:prSet/>
      <dgm:spPr/>
      <dgm:t>
        <a:bodyPr/>
        <a:lstStyle/>
        <a:p>
          <a:endParaRPr lang="en-GB"/>
        </a:p>
      </dgm:t>
    </dgm:pt>
    <dgm:pt modelId="{0E5F241E-B19F-40C9-96ED-776A6497B2A8}" type="sibTrans" cxnId="{E89427DD-4E64-4B7A-A393-0E9BBB17192F}">
      <dgm:prSet/>
      <dgm:spPr/>
      <dgm:t>
        <a:bodyPr/>
        <a:lstStyle/>
        <a:p>
          <a:endParaRPr lang="en-GB"/>
        </a:p>
      </dgm:t>
    </dgm:pt>
    <dgm:pt modelId="{BE52BA74-D814-47B6-B5DF-ABEE9A927E42}">
      <dgm:prSet custT="1"/>
      <dgm:spPr>
        <a:ln>
          <a:solidFill>
            <a:srgbClr val="7030A0"/>
          </a:solidFill>
        </a:ln>
      </dgm:spPr>
      <dgm:t>
        <a:bodyPr/>
        <a:lstStyle/>
        <a:p>
          <a:endParaRPr lang="en-GB" sz="2000" dirty="0">
            <a:latin typeface="Arial Narrow" panose="020B0606020202030204" pitchFamily="34" charset="0"/>
          </a:endParaRPr>
        </a:p>
      </dgm:t>
    </dgm:pt>
    <dgm:pt modelId="{AF83A078-22A9-4A78-BFE0-984204A869E3}">
      <dgm:prSet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GB" sz="1800" dirty="0" smtClean="0">
              <a:solidFill>
                <a:srgbClr val="00B0F0"/>
              </a:solidFill>
              <a:latin typeface="Arial Narrow" panose="020B0606020202030204" pitchFamily="34" charset="0"/>
            </a:rPr>
            <a:t>surrogate data –   alternative data that have a correlation with the data that they are replacing should be physically and statistically related to the facility e</a:t>
          </a:r>
          <a:r>
            <a:rPr lang="en-GB" sz="2000" dirty="0" smtClean="0">
              <a:solidFill>
                <a:srgbClr val="00B0F0"/>
              </a:solidFill>
              <a:latin typeface="Arial Narrow" panose="020B0606020202030204" pitchFamily="34" charset="0"/>
            </a:rPr>
            <a:t>missions</a:t>
          </a:r>
          <a:r>
            <a:rPr lang="en-GB" sz="2000" dirty="0" smtClean="0">
              <a:latin typeface="Arial Narrow" panose="020B0606020202030204" pitchFamily="34" charset="0"/>
            </a:rPr>
            <a:t>:</a:t>
          </a:r>
          <a:endParaRPr lang="en-GB" sz="2000" dirty="0">
            <a:latin typeface="Arial Narrow" panose="020B0606020202030204" pitchFamily="34" charset="0"/>
          </a:endParaRPr>
        </a:p>
      </dgm:t>
    </dgm:pt>
    <dgm:pt modelId="{1D2EB092-6C7D-4EEA-978B-728AEA6F1DCD}">
      <dgm:prSet phldrT="[Text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GB" sz="1800" dirty="0" smtClean="0">
              <a:solidFill>
                <a:srgbClr val="00B0F0"/>
              </a:solidFill>
              <a:latin typeface="Arial Narrow" panose="020B0606020202030204" pitchFamily="34" charset="0"/>
            </a:rPr>
            <a:t>In some cases, directly applicable data may be unavailable or have gaps (e.g., if survey and sampling programmes may be infrequent).</a:t>
          </a:r>
          <a:endParaRPr lang="en-GB" sz="1800" dirty="0">
            <a:solidFill>
              <a:srgbClr val="00B0F0"/>
            </a:solidFill>
            <a:latin typeface="Arial Narrow" panose="020B0606020202030204" pitchFamily="34" charset="0"/>
          </a:endParaRPr>
        </a:p>
      </dgm:t>
    </dgm:pt>
    <dgm:pt modelId="{A8D9ED48-B843-48BB-ACB1-9FB2CC74350D}">
      <dgm:prSet phldrT="[Text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GB" sz="2000" b="1" dirty="0" smtClean="0">
              <a:solidFill>
                <a:srgbClr val="00B0F0"/>
              </a:solidFill>
              <a:latin typeface="Arial Narrow" panose="020B0606020202030204" pitchFamily="34" charset="0"/>
            </a:rPr>
            <a:t>When to use and what  is Surrogate data?</a:t>
          </a:r>
        </a:p>
      </dgm:t>
    </dgm:pt>
    <dgm:pt modelId="{CD8D7DC4-37A5-42C8-875C-19353D6F731E}" type="sibTrans" cxnId="{17EA0A0B-B0E6-49E6-A180-0035B9D9F2B9}">
      <dgm:prSet/>
      <dgm:spPr/>
      <dgm:t>
        <a:bodyPr/>
        <a:lstStyle/>
        <a:p>
          <a:endParaRPr lang="en-GB"/>
        </a:p>
      </dgm:t>
    </dgm:pt>
    <dgm:pt modelId="{A936083D-3C14-4B9A-9437-64B52CDC6B38}" type="parTrans" cxnId="{17EA0A0B-B0E6-49E6-A180-0035B9D9F2B9}">
      <dgm:prSet/>
      <dgm:spPr/>
      <dgm:t>
        <a:bodyPr/>
        <a:lstStyle/>
        <a:p>
          <a:endParaRPr lang="en-GB"/>
        </a:p>
      </dgm:t>
    </dgm:pt>
    <dgm:pt modelId="{1030E809-C150-43ED-8CB0-29D1F225B829}" type="sibTrans" cxnId="{9E15A3F9-FC66-42D1-AE91-B7B006AA3A2B}">
      <dgm:prSet/>
      <dgm:spPr/>
      <dgm:t>
        <a:bodyPr/>
        <a:lstStyle/>
        <a:p>
          <a:endParaRPr lang="en-GB"/>
        </a:p>
      </dgm:t>
    </dgm:pt>
    <dgm:pt modelId="{215DF19B-D709-43CA-B078-75C39350E6C5}" type="parTrans" cxnId="{9E15A3F9-FC66-42D1-AE91-B7B006AA3A2B}">
      <dgm:prSet/>
      <dgm:spPr/>
      <dgm:t>
        <a:bodyPr/>
        <a:lstStyle/>
        <a:p>
          <a:endParaRPr lang="en-GB"/>
        </a:p>
      </dgm:t>
    </dgm:pt>
    <dgm:pt modelId="{860C1036-1DDD-4465-B469-85E28C4094C2}" type="sibTrans" cxnId="{136BDD03-3BC4-4803-99E4-856A879846C4}">
      <dgm:prSet/>
      <dgm:spPr/>
      <dgm:t>
        <a:bodyPr/>
        <a:lstStyle/>
        <a:p>
          <a:endParaRPr lang="en-GB"/>
        </a:p>
      </dgm:t>
    </dgm:pt>
    <dgm:pt modelId="{C6B48D04-1853-49B1-AEE0-C95559D3B881}" type="parTrans" cxnId="{136BDD03-3BC4-4803-99E4-856A879846C4}">
      <dgm:prSet/>
      <dgm:spPr/>
      <dgm:t>
        <a:bodyPr/>
        <a:lstStyle/>
        <a:p>
          <a:endParaRPr lang="en-GB"/>
        </a:p>
      </dgm:t>
    </dgm:pt>
    <dgm:pt modelId="{5E8CEA24-6989-430B-B42F-D19C8ED52594}" type="sibTrans" cxnId="{69AFAFBA-4F96-4F44-82CB-C04CE8C82CF5}">
      <dgm:prSet/>
      <dgm:spPr/>
      <dgm:t>
        <a:bodyPr/>
        <a:lstStyle/>
        <a:p>
          <a:endParaRPr lang="en-GB"/>
        </a:p>
      </dgm:t>
    </dgm:pt>
    <dgm:pt modelId="{7934B71D-3B70-443D-9A12-239058135362}" type="parTrans" cxnId="{69AFAFBA-4F96-4F44-82CB-C04CE8C82CF5}">
      <dgm:prSet/>
      <dgm:spPr/>
      <dgm:t>
        <a:bodyPr/>
        <a:lstStyle/>
        <a:p>
          <a:endParaRPr lang="en-GB"/>
        </a:p>
      </dgm:t>
    </dgm:pt>
    <dgm:pt modelId="{5DF65EEE-C7FD-4D06-ACDC-F8002EB36E36}" type="pres">
      <dgm:prSet presAssocID="{17656A51-54B9-40CD-8389-7EB9A69C18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E797B5F-6807-46A2-9619-2189E570BBCA}" type="pres">
      <dgm:prSet presAssocID="{A8D9ED48-B843-48BB-ACB1-9FB2CC74350D}" presName="node" presStyleLbl="node1" presStyleIdx="0" presStyleCnt="3" custLinFactNeighborX="-513" custLinFactNeighborY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D79B48-4CA1-4F7A-AE2A-6FBDA6491439}" type="pres">
      <dgm:prSet presAssocID="{CD8D7DC4-37A5-42C8-875C-19353D6F731E}" presName="sibTrans" presStyleCnt="0"/>
      <dgm:spPr/>
    </dgm:pt>
    <dgm:pt modelId="{37375C71-399A-4C39-8653-759CB8D716BE}" type="pres">
      <dgm:prSet presAssocID="{702311E9-EE63-4567-84FA-FCE3F286E75F}" presName="node" presStyleLbl="node1" presStyleIdx="1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DC5753-7FAD-4393-8648-7C3C9993F6C3}" type="pres">
      <dgm:prSet presAssocID="{F1F42437-FFFF-44C0-8105-6433DD99576B}" presName="sibTrans" presStyleCnt="0"/>
      <dgm:spPr/>
    </dgm:pt>
    <dgm:pt modelId="{72E1B210-63EA-4B98-B489-77DAC71D9A5A}" type="pres">
      <dgm:prSet presAssocID="{A33E4A63-DDC9-4570-BC2B-87C8B3A6DBE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625B53C-B855-4D88-B384-99039941DA17}" type="presOf" srcId="{AF83A078-22A9-4A78-BFE0-984204A869E3}" destId="{FE797B5F-6807-46A2-9619-2189E570BBCA}" srcOrd="0" destOrd="2" presId="urn:microsoft.com/office/officeart/2005/8/layout/hList6"/>
    <dgm:cxn modelId="{3703BDB4-FF1A-4975-A31D-5D0B37DBE3AA}" type="presOf" srcId="{A33E4A63-DDC9-4570-BC2B-87C8B3A6DBE9}" destId="{72E1B210-63EA-4B98-B489-77DAC71D9A5A}" srcOrd="0" destOrd="0" presId="urn:microsoft.com/office/officeart/2005/8/layout/hList6"/>
    <dgm:cxn modelId="{6E33146F-A874-4E7A-AEB7-79261F8E28D8}" type="presOf" srcId="{BE52BA74-D814-47B6-B5DF-ABEE9A927E42}" destId="{FE797B5F-6807-46A2-9619-2189E570BBCA}" srcOrd="0" destOrd="3" presId="urn:microsoft.com/office/officeart/2005/8/layout/hList6"/>
    <dgm:cxn modelId="{17EA0A0B-B0E6-49E6-A180-0035B9D9F2B9}" srcId="{17656A51-54B9-40CD-8389-7EB9A69C1827}" destId="{A8D9ED48-B843-48BB-ACB1-9FB2CC74350D}" srcOrd="0" destOrd="0" parTransId="{A936083D-3C14-4B9A-9437-64B52CDC6B38}" sibTransId="{CD8D7DC4-37A5-42C8-875C-19353D6F731E}"/>
    <dgm:cxn modelId="{33166585-2BCC-47E1-8F09-30E3B32594EC}" type="presOf" srcId="{17656A51-54B9-40CD-8389-7EB9A69C1827}" destId="{5DF65EEE-C7FD-4D06-ACDC-F8002EB36E36}" srcOrd="0" destOrd="0" presId="urn:microsoft.com/office/officeart/2005/8/layout/hList6"/>
    <dgm:cxn modelId="{136BDD03-3BC4-4803-99E4-856A879846C4}" srcId="{A8D9ED48-B843-48BB-ACB1-9FB2CC74350D}" destId="{AF83A078-22A9-4A78-BFE0-984204A869E3}" srcOrd="1" destOrd="0" parTransId="{C6B48D04-1853-49B1-AEE0-C95559D3B881}" sibTransId="{860C1036-1DDD-4465-B469-85E28C4094C2}"/>
    <dgm:cxn modelId="{ECA4532E-1761-4FDF-9BEB-B25168964501}" type="presOf" srcId="{702311E9-EE63-4567-84FA-FCE3F286E75F}" destId="{37375C71-399A-4C39-8653-759CB8D716BE}" srcOrd="0" destOrd="0" presId="urn:microsoft.com/office/officeart/2005/8/layout/hList6"/>
    <dgm:cxn modelId="{E89427DD-4E64-4B7A-A393-0E9BBB17192F}" srcId="{17656A51-54B9-40CD-8389-7EB9A69C1827}" destId="{A33E4A63-DDC9-4570-BC2B-87C8B3A6DBE9}" srcOrd="2" destOrd="0" parTransId="{D11BDCB2-CFDC-42A8-A18C-0C5CC441337F}" sibTransId="{0E5F241E-B19F-40C9-96ED-776A6497B2A8}"/>
    <dgm:cxn modelId="{7F3D0353-B02F-4A97-B956-21396ADBB4EF}" srcId="{17656A51-54B9-40CD-8389-7EB9A69C1827}" destId="{702311E9-EE63-4567-84FA-FCE3F286E75F}" srcOrd="1" destOrd="0" parTransId="{9FF74458-3127-4755-AE5C-3F9FFD9C27B8}" sibTransId="{F1F42437-FFFF-44C0-8105-6433DD99576B}"/>
    <dgm:cxn modelId="{69AFAFBA-4F96-4F44-82CB-C04CE8C82CF5}" srcId="{A8D9ED48-B843-48BB-ACB1-9FB2CC74350D}" destId="{1D2EB092-6C7D-4EEA-978B-728AEA6F1DCD}" srcOrd="0" destOrd="0" parTransId="{7934B71D-3B70-443D-9A12-239058135362}" sibTransId="{5E8CEA24-6989-430B-B42F-D19C8ED52594}"/>
    <dgm:cxn modelId="{0CB93263-77F1-42AC-9E29-491EF287F30D}" type="presOf" srcId="{1D2EB092-6C7D-4EEA-978B-728AEA6F1DCD}" destId="{FE797B5F-6807-46A2-9619-2189E570BBCA}" srcOrd="0" destOrd="1" presId="urn:microsoft.com/office/officeart/2005/8/layout/hList6"/>
    <dgm:cxn modelId="{9E15A3F9-FC66-42D1-AE91-B7B006AA3A2B}" srcId="{A8D9ED48-B843-48BB-ACB1-9FB2CC74350D}" destId="{BE52BA74-D814-47B6-B5DF-ABEE9A927E42}" srcOrd="2" destOrd="0" parTransId="{215DF19B-D709-43CA-B078-75C39350E6C5}" sibTransId="{1030E809-C150-43ED-8CB0-29D1F225B829}"/>
    <dgm:cxn modelId="{5DBAF78C-5F16-4387-996E-8B64B3A5B444}" type="presOf" srcId="{A8D9ED48-B843-48BB-ACB1-9FB2CC74350D}" destId="{FE797B5F-6807-46A2-9619-2189E570BBCA}" srcOrd="0" destOrd="0" presId="urn:microsoft.com/office/officeart/2005/8/layout/hList6"/>
    <dgm:cxn modelId="{39959E98-9827-408A-A7E0-74E7E8DD98A9}" type="presParOf" srcId="{5DF65EEE-C7FD-4D06-ACDC-F8002EB36E36}" destId="{FE797B5F-6807-46A2-9619-2189E570BBCA}" srcOrd="0" destOrd="0" presId="urn:microsoft.com/office/officeart/2005/8/layout/hList6"/>
    <dgm:cxn modelId="{537DF9DF-6606-48B7-84FD-91AEF3F5DFC8}" type="presParOf" srcId="{5DF65EEE-C7FD-4D06-ACDC-F8002EB36E36}" destId="{7BD79B48-4CA1-4F7A-AE2A-6FBDA6491439}" srcOrd="1" destOrd="0" presId="urn:microsoft.com/office/officeart/2005/8/layout/hList6"/>
    <dgm:cxn modelId="{B919C3FE-9CD6-4C43-B716-2EBAADB848FB}" type="presParOf" srcId="{5DF65EEE-C7FD-4D06-ACDC-F8002EB36E36}" destId="{37375C71-399A-4C39-8653-759CB8D716BE}" srcOrd="2" destOrd="0" presId="urn:microsoft.com/office/officeart/2005/8/layout/hList6"/>
    <dgm:cxn modelId="{A25AFD77-7617-4025-8917-E5A5593D82C7}" type="presParOf" srcId="{5DF65EEE-C7FD-4D06-ACDC-F8002EB36E36}" destId="{17DC5753-7FAD-4393-8648-7C3C9993F6C3}" srcOrd="3" destOrd="0" presId="urn:microsoft.com/office/officeart/2005/8/layout/hList6"/>
    <dgm:cxn modelId="{CC4B10BC-117F-47AE-877B-0B2D0A248556}" type="presParOf" srcId="{5DF65EEE-C7FD-4D06-ACDC-F8002EB36E36}" destId="{72E1B210-63EA-4B98-B489-77DAC71D9A5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0E9A85-EDE8-4ED9-99C9-E9C00519C84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DB17F6E-90E7-48F4-9976-A4C65C776AE6}">
      <dgm:prSet phldrT="[Text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GB" sz="1600" dirty="0" smtClean="0">
              <a:solidFill>
                <a:srgbClr val="00B0F0"/>
              </a:solidFill>
              <a:latin typeface="Arial Narrow" panose="020B0606020202030204" pitchFamily="34" charset="0"/>
            </a:rPr>
            <a:t>Step</a:t>
          </a:r>
          <a:r>
            <a:rPr lang="en-GB" sz="1600" dirty="0" smtClean="0">
              <a:latin typeface="Arial Narrow" panose="020B0606020202030204" pitchFamily="34" charset="0"/>
            </a:rPr>
            <a:t> </a:t>
          </a:r>
          <a:r>
            <a:rPr lang="en-GB" sz="1600" dirty="0" smtClean="0">
              <a:solidFill>
                <a:srgbClr val="00B0F0"/>
              </a:solidFill>
              <a:latin typeface="Arial Narrow" panose="020B0606020202030204" pitchFamily="34" charset="0"/>
            </a:rPr>
            <a:t>1</a:t>
          </a:r>
          <a:endParaRPr lang="en-GB" sz="1600" dirty="0">
            <a:solidFill>
              <a:srgbClr val="00B0F0"/>
            </a:solidFill>
            <a:latin typeface="Arial Narrow" panose="020B0606020202030204" pitchFamily="34" charset="0"/>
          </a:endParaRPr>
        </a:p>
      </dgm:t>
    </dgm:pt>
    <dgm:pt modelId="{CF7177DB-CB90-4564-868B-46CF145AF183}" type="parTrans" cxnId="{1935C599-2393-4FA8-B8C4-AB38AFE9384B}">
      <dgm:prSet/>
      <dgm:spPr/>
      <dgm:t>
        <a:bodyPr/>
        <a:lstStyle/>
        <a:p>
          <a:endParaRPr lang="en-GB"/>
        </a:p>
      </dgm:t>
    </dgm:pt>
    <dgm:pt modelId="{37ED5AAC-4D9C-4308-89DC-8A31AB382F4F}" type="sibTrans" cxnId="{1935C599-2393-4FA8-B8C4-AB38AFE9384B}">
      <dgm:prSet/>
      <dgm:spPr/>
      <dgm:t>
        <a:bodyPr/>
        <a:lstStyle/>
        <a:p>
          <a:endParaRPr lang="en-GB"/>
        </a:p>
      </dgm:t>
    </dgm:pt>
    <dgm:pt modelId="{4E205ECD-1E88-4434-86D6-46E0C4BE23E2}">
      <dgm:prSet phldrT="[Text]" custT="1"/>
      <dgm:spPr>
        <a:solidFill>
          <a:schemeClr val="accent1"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-GB" sz="1800" dirty="0" smtClean="0">
              <a:solidFill>
                <a:srgbClr val="00B0F0"/>
              </a:solidFill>
              <a:latin typeface="Arial Narrow" panose="020B0606020202030204" pitchFamily="34" charset="0"/>
            </a:rPr>
            <a:t>the proper methodology </a:t>
          </a:r>
          <a:endParaRPr lang="en-GB" sz="1800" dirty="0">
            <a:solidFill>
              <a:srgbClr val="00B0F0"/>
            </a:solidFill>
            <a:latin typeface="Arial Narrow" panose="020B0606020202030204" pitchFamily="34" charset="0"/>
          </a:endParaRPr>
        </a:p>
      </dgm:t>
    </dgm:pt>
    <dgm:pt modelId="{358BDE06-B69B-4027-89E1-ED9DBF313E1C}" type="parTrans" cxnId="{D34DB019-21F8-44B3-8EF8-D271E423F9C2}">
      <dgm:prSet/>
      <dgm:spPr/>
      <dgm:t>
        <a:bodyPr/>
        <a:lstStyle/>
        <a:p>
          <a:endParaRPr lang="en-GB"/>
        </a:p>
      </dgm:t>
    </dgm:pt>
    <dgm:pt modelId="{5F38083E-D9EB-4AC9-A72C-DF37A37079C1}" type="sibTrans" cxnId="{D34DB019-21F8-44B3-8EF8-D271E423F9C2}">
      <dgm:prSet/>
      <dgm:spPr/>
      <dgm:t>
        <a:bodyPr/>
        <a:lstStyle/>
        <a:p>
          <a:endParaRPr lang="en-GB"/>
        </a:p>
      </dgm:t>
    </dgm:pt>
    <dgm:pt modelId="{07C3142E-9F78-4F52-A1EF-E74584456F9D}">
      <dgm:prSet phldrT="[Text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GB" sz="1800" dirty="0" smtClean="0">
              <a:solidFill>
                <a:srgbClr val="00B0F0"/>
              </a:solidFill>
              <a:latin typeface="Arial Narrow" panose="020B0606020202030204" pitchFamily="34" charset="0"/>
            </a:rPr>
            <a:t>Step</a:t>
          </a:r>
          <a:r>
            <a:rPr lang="en-GB" sz="1800" dirty="0" smtClean="0">
              <a:latin typeface="Arial Narrow" panose="020B0606020202030204" pitchFamily="34" charset="0"/>
            </a:rPr>
            <a:t> </a:t>
          </a:r>
          <a:r>
            <a:rPr lang="en-GB" sz="1800" dirty="0" smtClean="0">
              <a:solidFill>
                <a:srgbClr val="00B0F0"/>
              </a:solidFill>
              <a:latin typeface="Arial Narrow" panose="020B0606020202030204" pitchFamily="34" charset="0"/>
            </a:rPr>
            <a:t>2</a:t>
          </a:r>
          <a:endParaRPr lang="en-GB" sz="1800" dirty="0">
            <a:solidFill>
              <a:srgbClr val="00B0F0"/>
            </a:solidFill>
            <a:latin typeface="Arial Narrow" panose="020B0606020202030204" pitchFamily="34" charset="0"/>
          </a:endParaRPr>
        </a:p>
      </dgm:t>
    </dgm:pt>
    <dgm:pt modelId="{3B7E8A04-F1C9-428C-967C-E37618FF4448}" type="parTrans" cxnId="{F6F393E7-6067-483D-8A09-60F9DEA89A6C}">
      <dgm:prSet/>
      <dgm:spPr/>
      <dgm:t>
        <a:bodyPr/>
        <a:lstStyle/>
        <a:p>
          <a:endParaRPr lang="en-GB"/>
        </a:p>
      </dgm:t>
    </dgm:pt>
    <dgm:pt modelId="{0EA858C5-810C-41E7-B7F1-45D4C0EC252A}" type="sibTrans" cxnId="{F6F393E7-6067-483D-8A09-60F9DEA89A6C}">
      <dgm:prSet/>
      <dgm:spPr/>
      <dgm:t>
        <a:bodyPr/>
        <a:lstStyle/>
        <a:p>
          <a:endParaRPr lang="en-GB"/>
        </a:p>
      </dgm:t>
    </dgm:pt>
    <dgm:pt modelId="{F33654CF-7CC3-4097-BD6B-14C6F9FF39F2}">
      <dgm:prSet phldrT="[Text]" custT="1"/>
      <dgm:spPr>
        <a:solidFill>
          <a:schemeClr val="accent1">
            <a:lumMod val="9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-GB" sz="1800" dirty="0" smtClean="0">
              <a:solidFill>
                <a:srgbClr val="00B0F0"/>
              </a:solidFill>
              <a:latin typeface="Arial Narrow" panose="020B0606020202030204" pitchFamily="34" charset="0"/>
            </a:rPr>
            <a:t>the most appropriate activity data to use </a:t>
          </a:r>
          <a:endParaRPr lang="en-GB" sz="1800" dirty="0">
            <a:solidFill>
              <a:srgbClr val="00B0F0"/>
            </a:solidFill>
            <a:latin typeface="Arial Narrow" panose="020B0606020202030204" pitchFamily="34" charset="0"/>
          </a:endParaRPr>
        </a:p>
      </dgm:t>
    </dgm:pt>
    <dgm:pt modelId="{973F5929-C2C7-490B-A528-CD89FABD946B}" type="parTrans" cxnId="{45D2F8E9-55C5-453B-AA71-C299D21B9ADF}">
      <dgm:prSet/>
      <dgm:spPr/>
      <dgm:t>
        <a:bodyPr/>
        <a:lstStyle/>
        <a:p>
          <a:endParaRPr lang="en-GB"/>
        </a:p>
      </dgm:t>
    </dgm:pt>
    <dgm:pt modelId="{E7C6FA81-53F4-47ED-9777-F2D9E1AA7D96}" type="sibTrans" cxnId="{45D2F8E9-55C5-453B-AA71-C299D21B9ADF}">
      <dgm:prSet/>
      <dgm:spPr/>
      <dgm:t>
        <a:bodyPr/>
        <a:lstStyle/>
        <a:p>
          <a:endParaRPr lang="en-GB"/>
        </a:p>
      </dgm:t>
    </dgm:pt>
    <dgm:pt modelId="{5368DB76-7B9A-44EA-812E-1771971A341A}">
      <dgm:prSet phldrT="[Text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GB" sz="1800" dirty="0" smtClean="0">
              <a:solidFill>
                <a:srgbClr val="00B0F0"/>
              </a:solidFill>
              <a:latin typeface="Arial Narrow" panose="020B0606020202030204" pitchFamily="34" charset="0"/>
            </a:rPr>
            <a:t>Step 3</a:t>
          </a:r>
          <a:endParaRPr lang="en-GB" sz="1800" dirty="0">
            <a:solidFill>
              <a:srgbClr val="00B0F0"/>
            </a:solidFill>
            <a:latin typeface="Arial Narrow" panose="020B0606020202030204" pitchFamily="34" charset="0"/>
          </a:endParaRPr>
        </a:p>
      </dgm:t>
    </dgm:pt>
    <dgm:pt modelId="{CDE60916-C070-4368-A4CF-0CCD39901CA8}" type="parTrans" cxnId="{B409B888-CE30-450D-9124-ECE6A90FECAF}">
      <dgm:prSet/>
      <dgm:spPr/>
      <dgm:t>
        <a:bodyPr/>
        <a:lstStyle/>
        <a:p>
          <a:endParaRPr lang="en-GB"/>
        </a:p>
      </dgm:t>
    </dgm:pt>
    <dgm:pt modelId="{652709A4-E87E-4FC4-B0D4-FA12AD0617B7}" type="sibTrans" cxnId="{B409B888-CE30-450D-9124-ECE6A90FECAF}">
      <dgm:prSet/>
      <dgm:spPr/>
      <dgm:t>
        <a:bodyPr/>
        <a:lstStyle/>
        <a:p>
          <a:endParaRPr lang="en-GB"/>
        </a:p>
      </dgm:t>
    </dgm:pt>
    <dgm:pt modelId="{6898222E-52C8-4507-A10A-2CC000FE9292}">
      <dgm:prSet phldrT="[Text]" custT="1"/>
      <dgm:spPr>
        <a:solidFill>
          <a:schemeClr val="accent1"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-GB" sz="1600" dirty="0" smtClean="0">
              <a:solidFill>
                <a:srgbClr val="00B0F0"/>
              </a:solidFill>
              <a:latin typeface="Arial Narrow" panose="020B0606020202030204" pitchFamily="34" charset="0"/>
            </a:rPr>
            <a:t>the appropriate mix of technologies in use</a:t>
          </a:r>
          <a:endParaRPr lang="en-GB" sz="1600" dirty="0">
            <a:solidFill>
              <a:srgbClr val="00B0F0"/>
            </a:solidFill>
            <a:latin typeface="Arial Narrow" panose="020B0606020202030204" pitchFamily="34" charset="0"/>
          </a:endParaRPr>
        </a:p>
      </dgm:t>
    </dgm:pt>
    <dgm:pt modelId="{EA40FCE8-BE8B-4613-AFAD-DA9AC69EBE7B}" type="parTrans" cxnId="{982CE754-33AB-4349-933E-48CED6D4AD93}">
      <dgm:prSet/>
      <dgm:spPr/>
      <dgm:t>
        <a:bodyPr/>
        <a:lstStyle/>
        <a:p>
          <a:endParaRPr lang="en-GB"/>
        </a:p>
      </dgm:t>
    </dgm:pt>
    <dgm:pt modelId="{9736F459-E0E0-48C3-966F-45647AAB25A6}" type="sibTrans" cxnId="{982CE754-33AB-4349-933E-48CED6D4AD93}">
      <dgm:prSet/>
      <dgm:spPr/>
      <dgm:t>
        <a:bodyPr/>
        <a:lstStyle/>
        <a:p>
          <a:endParaRPr lang="en-GB"/>
        </a:p>
      </dgm:t>
    </dgm:pt>
    <dgm:pt modelId="{38811F6A-E2BC-41D1-8E9D-3C2F44665DEB}">
      <dgm:prSet custT="1"/>
      <dgm:spPr>
        <a:solidFill>
          <a:schemeClr val="accent1"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-GB" sz="1800" dirty="0" smtClean="0">
              <a:solidFill>
                <a:srgbClr val="00B0F0"/>
              </a:solidFill>
              <a:latin typeface="Arial Narrow" panose="020B0606020202030204" pitchFamily="34" charset="0"/>
            </a:rPr>
            <a:t>the parameter value from ranges provided </a:t>
          </a:r>
          <a:endParaRPr lang="en-GB" sz="1800" dirty="0">
            <a:solidFill>
              <a:srgbClr val="00B0F0"/>
            </a:solidFill>
            <a:latin typeface="Arial Narrow" panose="020B0606020202030204" pitchFamily="34" charset="0"/>
          </a:endParaRPr>
        </a:p>
      </dgm:t>
    </dgm:pt>
    <dgm:pt modelId="{F086A935-E8CF-47B9-9421-10063260A2CA}" type="parTrans" cxnId="{B9724A1B-0052-4C7B-AED9-BD031E337F05}">
      <dgm:prSet/>
      <dgm:spPr/>
      <dgm:t>
        <a:bodyPr/>
        <a:lstStyle/>
        <a:p>
          <a:endParaRPr lang="en-GB"/>
        </a:p>
      </dgm:t>
    </dgm:pt>
    <dgm:pt modelId="{40E673B1-DA33-4517-9C22-50E3D5EFF1B6}" type="sibTrans" cxnId="{B9724A1B-0052-4C7B-AED9-BD031E337F05}">
      <dgm:prSet/>
      <dgm:spPr/>
      <dgm:t>
        <a:bodyPr/>
        <a:lstStyle/>
        <a:p>
          <a:endParaRPr lang="en-GB"/>
        </a:p>
      </dgm:t>
    </dgm:pt>
    <dgm:pt modelId="{8B758A73-4C89-4EE8-A0EC-CD0141A67F2E}">
      <dgm:prSet custT="1"/>
      <dgm:spPr>
        <a:solidFill>
          <a:schemeClr val="accent1">
            <a:lumMod val="9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-GB" sz="1800" dirty="0" smtClean="0">
              <a:solidFill>
                <a:srgbClr val="00B0F0"/>
              </a:solidFill>
              <a:latin typeface="Arial Narrow" panose="020B0606020202030204" pitchFamily="34" charset="0"/>
            </a:rPr>
            <a:t>the most appropriate way to apply a methodology </a:t>
          </a:r>
          <a:endParaRPr lang="en-GB" sz="1800" dirty="0">
            <a:solidFill>
              <a:srgbClr val="00B0F0"/>
            </a:solidFill>
            <a:latin typeface="Arial Narrow" panose="020B0606020202030204" pitchFamily="34" charset="0"/>
          </a:endParaRPr>
        </a:p>
      </dgm:t>
    </dgm:pt>
    <dgm:pt modelId="{34783DEC-F41E-40E5-92F0-F6E1FA2E9C56}" type="parTrans" cxnId="{B7446FA3-8D46-4434-A058-2CC716AD4DFA}">
      <dgm:prSet/>
      <dgm:spPr/>
      <dgm:t>
        <a:bodyPr/>
        <a:lstStyle/>
        <a:p>
          <a:endParaRPr lang="en-GB"/>
        </a:p>
      </dgm:t>
    </dgm:pt>
    <dgm:pt modelId="{98FE6444-2EC6-48B8-BB5A-A9C797FC1F1D}" type="sibTrans" cxnId="{B7446FA3-8D46-4434-A058-2CC716AD4DFA}">
      <dgm:prSet/>
      <dgm:spPr/>
      <dgm:t>
        <a:bodyPr/>
        <a:lstStyle/>
        <a:p>
          <a:endParaRPr lang="en-GB"/>
        </a:p>
      </dgm:t>
    </dgm:pt>
    <dgm:pt modelId="{2E99A3F5-6EB2-4ACF-A81B-09F7EB4F74A0}">
      <dgm:prSet custT="1"/>
      <dgm:spPr>
        <a:solidFill>
          <a:schemeClr val="accent1"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-GB" sz="1600" dirty="0" smtClean="0">
              <a:solidFill>
                <a:srgbClr val="00B0F0"/>
              </a:solidFill>
              <a:latin typeface="Arial Narrow" panose="020B0606020202030204" pitchFamily="34" charset="0"/>
            </a:rPr>
            <a:t>statistical techniques</a:t>
          </a:r>
          <a:endParaRPr lang="en-GB" sz="1600" dirty="0">
            <a:solidFill>
              <a:srgbClr val="00B0F0"/>
            </a:solidFill>
            <a:latin typeface="Arial Narrow" panose="020B0606020202030204" pitchFamily="34" charset="0"/>
          </a:endParaRPr>
        </a:p>
      </dgm:t>
    </dgm:pt>
    <dgm:pt modelId="{60867E78-92A1-4164-85CC-7EB0A12C2436}" type="parTrans" cxnId="{5B928DE0-22D1-407C-8D88-116B19E5DC96}">
      <dgm:prSet/>
      <dgm:spPr/>
      <dgm:t>
        <a:bodyPr/>
        <a:lstStyle/>
        <a:p>
          <a:endParaRPr lang="en-GB"/>
        </a:p>
      </dgm:t>
    </dgm:pt>
    <dgm:pt modelId="{BF601207-6F64-4E16-8293-80327F1F3D85}" type="sibTrans" cxnId="{5B928DE0-22D1-407C-8D88-116B19E5DC96}">
      <dgm:prSet/>
      <dgm:spPr/>
      <dgm:t>
        <a:bodyPr/>
        <a:lstStyle/>
        <a:p>
          <a:endParaRPr lang="en-GB"/>
        </a:p>
      </dgm:t>
    </dgm:pt>
    <dgm:pt modelId="{FFAA04B8-64DA-441F-88C9-DD25EE3AF723}">
      <dgm:prSet custT="1"/>
      <dgm:spPr>
        <a:solidFill>
          <a:schemeClr val="accent1"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-GB" sz="1600" dirty="0" smtClean="0">
              <a:solidFill>
                <a:srgbClr val="00B0F0"/>
              </a:solidFill>
              <a:latin typeface="Arial Narrow" panose="020B0606020202030204" pitchFamily="34" charset="0"/>
            </a:rPr>
            <a:t>how to interpret datasets that are small, highly skewed or incomplete</a:t>
          </a:r>
          <a:endParaRPr lang="en-GB" sz="1600" dirty="0">
            <a:solidFill>
              <a:srgbClr val="00B0F0"/>
            </a:solidFill>
            <a:latin typeface="Arial Narrow" panose="020B0606020202030204" pitchFamily="34" charset="0"/>
          </a:endParaRPr>
        </a:p>
      </dgm:t>
    </dgm:pt>
    <dgm:pt modelId="{4EF2B3E7-0EE7-46BB-B603-FEB5EABD77A4}" type="parTrans" cxnId="{471F2D8B-6E5E-4765-9530-9C241C81C36A}">
      <dgm:prSet/>
      <dgm:spPr/>
      <dgm:t>
        <a:bodyPr/>
        <a:lstStyle/>
        <a:p>
          <a:endParaRPr lang="en-GB"/>
        </a:p>
      </dgm:t>
    </dgm:pt>
    <dgm:pt modelId="{592EDDF9-BB38-430D-9FF6-97A9F70743E9}" type="sibTrans" cxnId="{471F2D8B-6E5E-4765-9530-9C241C81C36A}">
      <dgm:prSet/>
      <dgm:spPr/>
      <dgm:t>
        <a:bodyPr/>
        <a:lstStyle/>
        <a:p>
          <a:endParaRPr lang="en-GB"/>
        </a:p>
      </dgm:t>
    </dgm:pt>
    <dgm:pt modelId="{F2A81373-4BAF-4A9A-B882-70DB2CE6F05B}">
      <dgm:prSet custT="1"/>
      <dgm:spPr>
        <a:solidFill>
          <a:schemeClr val="accent1"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endParaRPr lang="en-GB" sz="1600" dirty="0">
            <a:latin typeface="Arial Narrow" panose="020B0606020202030204" pitchFamily="34" charset="0"/>
          </a:endParaRPr>
        </a:p>
      </dgm:t>
    </dgm:pt>
    <dgm:pt modelId="{29281057-9A57-40D3-AA6D-4268ABE2F70F}" type="parTrans" cxnId="{380DCD51-F4B8-40B7-A868-C743C5DE9A25}">
      <dgm:prSet/>
      <dgm:spPr/>
      <dgm:t>
        <a:bodyPr/>
        <a:lstStyle/>
        <a:p>
          <a:endParaRPr lang="en-GB"/>
        </a:p>
      </dgm:t>
    </dgm:pt>
    <dgm:pt modelId="{9E8B86AB-A913-47BD-BE12-2AC8B051F787}" type="sibTrans" cxnId="{380DCD51-F4B8-40B7-A868-C743C5DE9A25}">
      <dgm:prSet/>
      <dgm:spPr/>
      <dgm:t>
        <a:bodyPr/>
        <a:lstStyle/>
        <a:p>
          <a:endParaRPr lang="en-GB"/>
        </a:p>
      </dgm:t>
    </dgm:pt>
    <dgm:pt modelId="{1DFE0A25-9025-4443-9838-730DFBB3B570}">
      <dgm:prSet phldrT="[Text]" custT="1"/>
      <dgm:spPr>
        <a:solidFill>
          <a:schemeClr val="accent1"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endParaRPr lang="en-GB" sz="1600" dirty="0">
            <a:latin typeface="Arial Narrow" panose="020B0606020202030204" pitchFamily="34" charset="0"/>
          </a:endParaRPr>
        </a:p>
      </dgm:t>
    </dgm:pt>
    <dgm:pt modelId="{3442B613-1182-4202-9A08-FAF76B547930}" type="parTrans" cxnId="{BF32409C-7477-4AB8-B1B8-D82987A40BF3}">
      <dgm:prSet/>
      <dgm:spPr/>
      <dgm:t>
        <a:bodyPr/>
        <a:lstStyle/>
        <a:p>
          <a:endParaRPr lang="en-GB"/>
        </a:p>
      </dgm:t>
    </dgm:pt>
    <dgm:pt modelId="{92CD4323-166A-4F8B-9F99-1FC70B3701B6}" type="sibTrans" cxnId="{BF32409C-7477-4AB8-B1B8-D82987A40BF3}">
      <dgm:prSet/>
      <dgm:spPr/>
      <dgm:t>
        <a:bodyPr/>
        <a:lstStyle/>
        <a:p>
          <a:endParaRPr lang="en-GB"/>
        </a:p>
      </dgm:t>
    </dgm:pt>
    <dgm:pt modelId="{B40438FF-0934-4364-A117-A8EECBC19A5B}" type="pres">
      <dgm:prSet presAssocID="{E30E9A85-EDE8-4ED9-99C9-E9C00519C84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20880F4-DE71-4E46-B6CA-C6C6D477FA6B}" type="pres">
      <dgm:prSet presAssocID="{5DB17F6E-90E7-48F4-9976-A4C65C776AE6}" presName="composite" presStyleCnt="0"/>
      <dgm:spPr/>
    </dgm:pt>
    <dgm:pt modelId="{1E1161DD-3676-4B0B-B3E8-0A04A983DAA2}" type="pres">
      <dgm:prSet presAssocID="{5DB17F6E-90E7-48F4-9976-A4C65C776AE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46D12B-EB8C-4371-AEAA-16B6CD3E48EC}" type="pres">
      <dgm:prSet presAssocID="{5DB17F6E-90E7-48F4-9976-A4C65C776AE6}" presName="descendantText" presStyleLbl="alignAcc1" presStyleIdx="0" presStyleCnt="3" custLinFactNeighborX="0" custLinFactNeighborY="69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40C2E9-4603-41F7-882C-00F536BA674F}" type="pres">
      <dgm:prSet presAssocID="{37ED5AAC-4D9C-4308-89DC-8A31AB382F4F}" presName="sp" presStyleCnt="0"/>
      <dgm:spPr/>
    </dgm:pt>
    <dgm:pt modelId="{E24CADEB-8D2A-4FA7-9889-4D26112153C7}" type="pres">
      <dgm:prSet presAssocID="{07C3142E-9F78-4F52-A1EF-E74584456F9D}" presName="composite" presStyleCnt="0"/>
      <dgm:spPr/>
    </dgm:pt>
    <dgm:pt modelId="{D95B09F7-5C19-4320-A025-58E8E592133E}" type="pres">
      <dgm:prSet presAssocID="{07C3142E-9F78-4F52-A1EF-E74584456F9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CB93E5-20E0-44FE-9033-54ACA899F1D4}" type="pres">
      <dgm:prSet presAssocID="{07C3142E-9F78-4F52-A1EF-E74584456F9D}" presName="descendantText" presStyleLbl="alignAcc1" presStyleIdx="1" presStyleCnt="3" custLinFactNeighborY="-26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C557B0-C37E-43CC-8D20-85947B969B2B}" type="pres">
      <dgm:prSet presAssocID="{0EA858C5-810C-41E7-B7F1-45D4C0EC252A}" presName="sp" presStyleCnt="0"/>
      <dgm:spPr/>
    </dgm:pt>
    <dgm:pt modelId="{DC6368BE-5A41-46AB-B929-52FFD40CA317}" type="pres">
      <dgm:prSet presAssocID="{5368DB76-7B9A-44EA-812E-1771971A341A}" presName="composite" presStyleCnt="0"/>
      <dgm:spPr/>
    </dgm:pt>
    <dgm:pt modelId="{69BC4425-77A1-41A8-ACEA-174584981784}" type="pres">
      <dgm:prSet presAssocID="{5368DB76-7B9A-44EA-812E-1771971A341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469272-78F7-4757-8EBD-9A4F124C47D0}" type="pres">
      <dgm:prSet presAssocID="{5368DB76-7B9A-44EA-812E-1771971A341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82CE754-33AB-4349-933E-48CED6D4AD93}" srcId="{5368DB76-7B9A-44EA-812E-1771971A341A}" destId="{6898222E-52C8-4507-A10A-2CC000FE9292}" srcOrd="1" destOrd="0" parTransId="{EA40FCE8-BE8B-4613-AFAD-DA9AC69EBE7B}" sibTransId="{9736F459-E0E0-48C3-966F-45647AAB25A6}"/>
    <dgm:cxn modelId="{2420F4B4-0D8C-4379-973E-691F08F45DA7}" type="presOf" srcId="{1DFE0A25-9025-4443-9838-730DFBB3B570}" destId="{3E469272-78F7-4757-8EBD-9A4F124C47D0}" srcOrd="0" destOrd="0" presId="urn:microsoft.com/office/officeart/2005/8/layout/chevron2"/>
    <dgm:cxn modelId="{380DCD51-F4B8-40B7-A868-C743C5DE9A25}" srcId="{5368DB76-7B9A-44EA-812E-1771971A341A}" destId="{F2A81373-4BAF-4A9A-B882-70DB2CE6F05B}" srcOrd="4" destOrd="0" parTransId="{29281057-9A57-40D3-AA6D-4268ABE2F70F}" sibTransId="{9E8B86AB-A913-47BD-BE12-2AC8B051F787}"/>
    <dgm:cxn modelId="{2354AAFA-4983-406F-8DCA-2F1E83EDC4BB}" type="presOf" srcId="{F33654CF-7CC3-4097-BD6B-14C6F9FF39F2}" destId="{4DCB93E5-20E0-44FE-9033-54ACA899F1D4}" srcOrd="0" destOrd="0" presId="urn:microsoft.com/office/officeart/2005/8/layout/chevron2"/>
    <dgm:cxn modelId="{860E7A6F-8AC6-4DFA-B67F-96CC44177C74}" type="presOf" srcId="{38811F6A-E2BC-41D1-8E9D-3C2F44665DEB}" destId="{8546D12B-EB8C-4371-AEAA-16B6CD3E48EC}" srcOrd="0" destOrd="1" presId="urn:microsoft.com/office/officeart/2005/8/layout/chevron2"/>
    <dgm:cxn modelId="{5B928DE0-22D1-407C-8D88-116B19E5DC96}" srcId="{5368DB76-7B9A-44EA-812E-1771971A341A}" destId="{2E99A3F5-6EB2-4ACF-A81B-09F7EB4F74A0}" srcOrd="2" destOrd="0" parTransId="{60867E78-92A1-4164-85CC-7EB0A12C2436}" sibTransId="{BF601207-6F64-4E16-8293-80327F1F3D85}"/>
    <dgm:cxn modelId="{D34DB019-21F8-44B3-8EF8-D271E423F9C2}" srcId="{5DB17F6E-90E7-48F4-9976-A4C65C776AE6}" destId="{4E205ECD-1E88-4434-86D6-46E0C4BE23E2}" srcOrd="0" destOrd="0" parTransId="{358BDE06-B69B-4027-89E1-ED9DBF313E1C}" sibTransId="{5F38083E-D9EB-4AC9-A72C-DF37A37079C1}"/>
    <dgm:cxn modelId="{7DBE0760-7C64-44BC-8A52-D0DE4446525A}" type="presOf" srcId="{6898222E-52C8-4507-A10A-2CC000FE9292}" destId="{3E469272-78F7-4757-8EBD-9A4F124C47D0}" srcOrd="0" destOrd="1" presId="urn:microsoft.com/office/officeart/2005/8/layout/chevron2"/>
    <dgm:cxn modelId="{B9724A1B-0052-4C7B-AED9-BD031E337F05}" srcId="{5DB17F6E-90E7-48F4-9976-A4C65C776AE6}" destId="{38811F6A-E2BC-41D1-8E9D-3C2F44665DEB}" srcOrd="1" destOrd="0" parTransId="{F086A935-E8CF-47B9-9421-10063260A2CA}" sibTransId="{40E673B1-DA33-4517-9C22-50E3D5EFF1B6}"/>
    <dgm:cxn modelId="{F6F393E7-6067-483D-8A09-60F9DEA89A6C}" srcId="{E30E9A85-EDE8-4ED9-99C9-E9C00519C849}" destId="{07C3142E-9F78-4F52-A1EF-E74584456F9D}" srcOrd="1" destOrd="0" parTransId="{3B7E8A04-F1C9-428C-967C-E37618FF4448}" sibTransId="{0EA858C5-810C-41E7-B7F1-45D4C0EC252A}"/>
    <dgm:cxn modelId="{5C67AEAD-ED6B-4256-8363-389E849785CD}" type="presOf" srcId="{E30E9A85-EDE8-4ED9-99C9-E9C00519C849}" destId="{B40438FF-0934-4364-A117-A8EECBC19A5B}" srcOrd="0" destOrd="0" presId="urn:microsoft.com/office/officeart/2005/8/layout/chevron2"/>
    <dgm:cxn modelId="{117ED6FA-D787-4F0E-8037-08DFE52FC9F5}" type="presOf" srcId="{8B758A73-4C89-4EE8-A0EC-CD0141A67F2E}" destId="{4DCB93E5-20E0-44FE-9033-54ACA899F1D4}" srcOrd="0" destOrd="1" presId="urn:microsoft.com/office/officeart/2005/8/layout/chevron2"/>
    <dgm:cxn modelId="{45D2F8E9-55C5-453B-AA71-C299D21B9ADF}" srcId="{07C3142E-9F78-4F52-A1EF-E74584456F9D}" destId="{F33654CF-7CC3-4097-BD6B-14C6F9FF39F2}" srcOrd="0" destOrd="0" parTransId="{973F5929-C2C7-490B-A528-CD89FABD946B}" sibTransId="{E7C6FA81-53F4-47ED-9777-F2D9E1AA7D96}"/>
    <dgm:cxn modelId="{018AD8D8-E5AF-486E-8BFF-E3DD267294ED}" type="presOf" srcId="{5DB17F6E-90E7-48F4-9976-A4C65C776AE6}" destId="{1E1161DD-3676-4B0B-B3E8-0A04A983DAA2}" srcOrd="0" destOrd="0" presId="urn:microsoft.com/office/officeart/2005/8/layout/chevron2"/>
    <dgm:cxn modelId="{1935C599-2393-4FA8-B8C4-AB38AFE9384B}" srcId="{E30E9A85-EDE8-4ED9-99C9-E9C00519C849}" destId="{5DB17F6E-90E7-48F4-9976-A4C65C776AE6}" srcOrd="0" destOrd="0" parTransId="{CF7177DB-CB90-4564-868B-46CF145AF183}" sibTransId="{37ED5AAC-4D9C-4308-89DC-8A31AB382F4F}"/>
    <dgm:cxn modelId="{8B5EDBAD-A3D9-4467-9F13-7FB408D54481}" type="presOf" srcId="{2E99A3F5-6EB2-4ACF-A81B-09F7EB4F74A0}" destId="{3E469272-78F7-4757-8EBD-9A4F124C47D0}" srcOrd="0" destOrd="2" presId="urn:microsoft.com/office/officeart/2005/8/layout/chevron2"/>
    <dgm:cxn modelId="{AD1E90A6-937E-4C62-8576-3B620E4BE17F}" type="presOf" srcId="{F2A81373-4BAF-4A9A-B882-70DB2CE6F05B}" destId="{3E469272-78F7-4757-8EBD-9A4F124C47D0}" srcOrd="0" destOrd="4" presId="urn:microsoft.com/office/officeart/2005/8/layout/chevron2"/>
    <dgm:cxn modelId="{BF32409C-7477-4AB8-B1B8-D82987A40BF3}" srcId="{5368DB76-7B9A-44EA-812E-1771971A341A}" destId="{1DFE0A25-9025-4443-9838-730DFBB3B570}" srcOrd="0" destOrd="0" parTransId="{3442B613-1182-4202-9A08-FAF76B547930}" sibTransId="{92CD4323-166A-4F8B-9F99-1FC70B3701B6}"/>
    <dgm:cxn modelId="{471F2D8B-6E5E-4765-9530-9C241C81C36A}" srcId="{5368DB76-7B9A-44EA-812E-1771971A341A}" destId="{FFAA04B8-64DA-441F-88C9-DD25EE3AF723}" srcOrd="3" destOrd="0" parTransId="{4EF2B3E7-0EE7-46BB-B603-FEB5EABD77A4}" sibTransId="{592EDDF9-BB38-430D-9FF6-97A9F70743E9}"/>
    <dgm:cxn modelId="{CE535A46-5ECF-4664-A807-4C976DF4846E}" type="presOf" srcId="{5368DB76-7B9A-44EA-812E-1771971A341A}" destId="{69BC4425-77A1-41A8-ACEA-174584981784}" srcOrd="0" destOrd="0" presId="urn:microsoft.com/office/officeart/2005/8/layout/chevron2"/>
    <dgm:cxn modelId="{41C3E18F-70E7-41F6-A47E-069B1B72B1D8}" type="presOf" srcId="{07C3142E-9F78-4F52-A1EF-E74584456F9D}" destId="{D95B09F7-5C19-4320-A025-58E8E592133E}" srcOrd="0" destOrd="0" presId="urn:microsoft.com/office/officeart/2005/8/layout/chevron2"/>
    <dgm:cxn modelId="{B7446FA3-8D46-4434-A058-2CC716AD4DFA}" srcId="{07C3142E-9F78-4F52-A1EF-E74584456F9D}" destId="{8B758A73-4C89-4EE8-A0EC-CD0141A67F2E}" srcOrd="1" destOrd="0" parTransId="{34783DEC-F41E-40E5-92F0-F6E1FA2E9C56}" sibTransId="{98FE6444-2EC6-48B8-BB5A-A9C797FC1F1D}"/>
    <dgm:cxn modelId="{85DD7F56-3A18-4597-874D-72F7CE8E7A4B}" type="presOf" srcId="{FFAA04B8-64DA-441F-88C9-DD25EE3AF723}" destId="{3E469272-78F7-4757-8EBD-9A4F124C47D0}" srcOrd="0" destOrd="3" presId="urn:microsoft.com/office/officeart/2005/8/layout/chevron2"/>
    <dgm:cxn modelId="{7CFEB54D-A841-4642-9FFB-4E838B619C92}" type="presOf" srcId="{4E205ECD-1E88-4434-86D6-46E0C4BE23E2}" destId="{8546D12B-EB8C-4371-AEAA-16B6CD3E48EC}" srcOrd="0" destOrd="0" presId="urn:microsoft.com/office/officeart/2005/8/layout/chevron2"/>
    <dgm:cxn modelId="{B409B888-CE30-450D-9124-ECE6A90FECAF}" srcId="{E30E9A85-EDE8-4ED9-99C9-E9C00519C849}" destId="{5368DB76-7B9A-44EA-812E-1771971A341A}" srcOrd="2" destOrd="0" parTransId="{CDE60916-C070-4368-A4CF-0CCD39901CA8}" sibTransId="{652709A4-E87E-4FC4-B0D4-FA12AD0617B7}"/>
    <dgm:cxn modelId="{928B41B0-AE42-41E6-9ABA-D91B5A69B7A4}" type="presParOf" srcId="{B40438FF-0934-4364-A117-A8EECBC19A5B}" destId="{E20880F4-DE71-4E46-B6CA-C6C6D477FA6B}" srcOrd="0" destOrd="0" presId="urn:microsoft.com/office/officeart/2005/8/layout/chevron2"/>
    <dgm:cxn modelId="{81158E0D-3D20-4D2D-9236-A629548DEE59}" type="presParOf" srcId="{E20880F4-DE71-4E46-B6CA-C6C6D477FA6B}" destId="{1E1161DD-3676-4B0B-B3E8-0A04A983DAA2}" srcOrd="0" destOrd="0" presId="urn:microsoft.com/office/officeart/2005/8/layout/chevron2"/>
    <dgm:cxn modelId="{18015E03-E541-4FF1-9D86-5F2CF480A91C}" type="presParOf" srcId="{E20880F4-DE71-4E46-B6CA-C6C6D477FA6B}" destId="{8546D12B-EB8C-4371-AEAA-16B6CD3E48EC}" srcOrd="1" destOrd="0" presId="urn:microsoft.com/office/officeart/2005/8/layout/chevron2"/>
    <dgm:cxn modelId="{3860B768-B03C-4074-9584-EFE2E262EAAA}" type="presParOf" srcId="{B40438FF-0934-4364-A117-A8EECBC19A5B}" destId="{8F40C2E9-4603-41F7-882C-00F536BA674F}" srcOrd="1" destOrd="0" presId="urn:microsoft.com/office/officeart/2005/8/layout/chevron2"/>
    <dgm:cxn modelId="{A641C9EE-1640-434D-A50A-26C712525EB9}" type="presParOf" srcId="{B40438FF-0934-4364-A117-A8EECBC19A5B}" destId="{E24CADEB-8D2A-4FA7-9889-4D26112153C7}" srcOrd="2" destOrd="0" presId="urn:microsoft.com/office/officeart/2005/8/layout/chevron2"/>
    <dgm:cxn modelId="{C9667B04-B111-4136-A485-A30B04421E57}" type="presParOf" srcId="{E24CADEB-8D2A-4FA7-9889-4D26112153C7}" destId="{D95B09F7-5C19-4320-A025-58E8E592133E}" srcOrd="0" destOrd="0" presId="urn:microsoft.com/office/officeart/2005/8/layout/chevron2"/>
    <dgm:cxn modelId="{BBC8D47C-68CC-4423-A341-6DE00BC735E2}" type="presParOf" srcId="{E24CADEB-8D2A-4FA7-9889-4D26112153C7}" destId="{4DCB93E5-20E0-44FE-9033-54ACA899F1D4}" srcOrd="1" destOrd="0" presId="urn:microsoft.com/office/officeart/2005/8/layout/chevron2"/>
    <dgm:cxn modelId="{70195D59-5C92-43F8-AF57-2BEACC73111A}" type="presParOf" srcId="{B40438FF-0934-4364-A117-A8EECBC19A5B}" destId="{72C557B0-C37E-43CC-8D20-85947B969B2B}" srcOrd="3" destOrd="0" presId="urn:microsoft.com/office/officeart/2005/8/layout/chevron2"/>
    <dgm:cxn modelId="{BA638446-8C8B-43F9-87D7-5B4FA1E0DE91}" type="presParOf" srcId="{B40438FF-0934-4364-A117-A8EECBC19A5B}" destId="{DC6368BE-5A41-46AB-B929-52FFD40CA317}" srcOrd="4" destOrd="0" presId="urn:microsoft.com/office/officeart/2005/8/layout/chevron2"/>
    <dgm:cxn modelId="{EA75E12F-06D9-440B-8A05-31FEB6871856}" type="presParOf" srcId="{DC6368BE-5A41-46AB-B929-52FFD40CA317}" destId="{69BC4425-77A1-41A8-ACEA-174584981784}" srcOrd="0" destOrd="0" presId="urn:microsoft.com/office/officeart/2005/8/layout/chevron2"/>
    <dgm:cxn modelId="{51A850BD-6243-48C1-9A4F-A4F97EABAF9A}" type="presParOf" srcId="{DC6368BE-5A41-46AB-B929-52FFD40CA317}" destId="{3E469272-78F7-4757-8EBD-9A4F124C47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2241C-A6E6-4B58-93FF-27EB3DDF9C25}">
      <dsp:nvSpPr>
        <dsp:cNvPr id="0" name=""/>
        <dsp:cNvSpPr/>
      </dsp:nvSpPr>
      <dsp:spPr>
        <a:xfrm>
          <a:off x="0" y="0"/>
          <a:ext cx="7043492" cy="1064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000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Narrow" panose="020B0606020202030204" pitchFamily="34" charset="0"/>
              <a:ea typeface="ＭＳ Ｐゴシック" pitchFamily="34" charset="-128"/>
            </a:rPr>
            <a:t>Data collection is an integral part of developing and updating a GHG inventory</a:t>
          </a:r>
          <a:endParaRPr lang="en-GB" sz="20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31169" y="31169"/>
        <a:ext cx="5805208" cy="1001866"/>
      </dsp:txXfrm>
    </dsp:sp>
    <dsp:sp modelId="{8006D98B-8DC1-4C48-B8A2-5031F666FCB9}">
      <dsp:nvSpPr>
        <dsp:cNvPr id="0" name=""/>
        <dsp:cNvSpPr/>
      </dsp:nvSpPr>
      <dsp:spPr>
        <a:xfrm>
          <a:off x="589892" y="1257696"/>
          <a:ext cx="7043492" cy="1064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Narrow" panose="020B0606020202030204" pitchFamily="34" charset="0"/>
            </a:rPr>
            <a:t>Formalised data collection activities should be established, adapted to national circumstances and reviewed periodically as part of implementing </a:t>
          </a:r>
          <a:r>
            <a:rPr lang="en-GB" sz="2000" b="1" i="1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Narrow" panose="020B0606020202030204" pitchFamily="34" charset="0"/>
            </a:rPr>
            <a:t>good practice </a:t>
          </a:r>
          <a:endParaRPr lang="en-GB" sz="2000" b="1" i="1" kern="1200" dirty="0">
            <a:solidFill>
              <a:schemeClr val="accent2">
                <a:lumMod val="60000"/>
                <a:lumOff val="40000"/>
              </a:schemeClr>
            </a:solidFill>
            <a:latin typeface="Arial Narrow" panose="020B0606020202030204" pitchFamily="34" charset="0"/>
          </a:endParaRPr>
        </a:p>
      </dsp:txBody>
      <dsp:txXfrm>
        <a:off x="621061" y="1288865"/>
        <a:ext cx="5699529" cy="1001866"/>
      </dsp:txXfrm>
    </dsp:sp>
    <dsp:sp modelId="{CDDCCBCF-B8CF-4C29-917F-BEAB646595A3}">
      <dsp:nvSpPr>
        <dsp:cNvPr id="0" name=""/>
        <dsp:cNvSpPr/>
      </dsp:nvSpPr>
      <dsp:spPr>
        <a:xfrm>
          <a:off x="1170980" y="2515392"/>
          <a:ext cx="7043492" cy="1064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000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Narrow" panose="020B0606020202030204" pitchFamily="34" charset="0"/>
              <a:ea typeface="ＭＳ Ｐゴシック" pitchFamily="34" charset="-128"/>
            </a:rPr>
            <a:t>Data collection procedures are necessary for finding and processing existing data, as well as for generating new data by surveys or measurement campaigns</a:t>
          </a:r>
          <a:endParaRPr lang="en-GB" sz="20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1202149" y="2546561"/>
        <a:ext cx="5708333" cy="1001866"/>
      </dsp:txXfrm>
    </dsp:sp>
    <dsp:sp modelId="{D820D1A8-78F8-4740-924E-38E7223F4587}">
      <dsp:nvSpPr>
        <dsp:cNvPr id="0" name=""/>
        <dsp:cNvSpPr/>
      </dsp:nvSpPr>
      <dsp:spPr>
        <a:xfrm>
          <a:off x="1760873" y="3773089"/>
          <a:ext cx="7043492" cy="1064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Narrow" panose="020B0606020202030204" pitchFamily="34" charset="0"/>
            </a:rPr>
            <a:t>Data collection should cover values and their uncertainties</a:t>
          </a:r>
          <a:endParaRPr lang="en-US" altLang="ja-JP" sz="2000" kern="1200" dirty="0" smtClean="0">
            <a:solidFill>
              <a:schemeClr val="accent2">
                <a:lumMod val="60000"/>
                <a:lumOff val="40000"/>
              </a:schemeClr>
            </a:solidFill>
            <a:latin typeface="Arial Narrow" panose="020B0606020202030204" pitchFamily="34" charset="0"/>
            <a:ea typeface="ＭＳ Ｐゴシック" pitchFamily="34" charset="-128"/>
          </a:endParaRPr>
        </a:p>
      </dsp:txBody>
      <dsp:txXfrm>
        <a:off x="1792042" y="3804258"/>
        <a:ext cx="5699529" cy="1001866"/>
      </dsp:txXfrm>
    </dsp:sp>
    <dsp:sp modelId="{82F047A9-B50B-49E5-8D50-06C43001AFD6}">
      <dsp:nvSpPr>
        <dsp:cNvPr id="0" name=""/>
        <dsp:cNvSpPr/>
      </dsp:nvSpPr>
      <dsp:spPr>
        <a:xfrm>
          <a:off x="6351759" y="815084"/>
          <a:ext cx="691733" cy="6917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300" kern="1200"/>
        </a:p>
      </dsp:txBody>
      <dsp:txXfrm>
        <a:off x="6507399" y="815084"/>
        <a:ext cx="380453" cy="520529"/>
      </dsp:txXfrm>
    </dsp:sp>
    <dsp:sp modelId="{B8119218-1EA2-47D5-A50B-A80E332C8B85}">
      <dsp:nvSpPr>
        <dsp:cNvPr id="0" name=""/>
        <dsp:cNvSpPr/>
      </dsp:nvSpPr>
      <dsp:spPr>
        <a:xfrm>
          <a:off x="6941652" y="2072780"/>
          <a:ext cx="691733" cy="6917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300" kern="1200"/>
        </a:p>
      </dsp:txBody>
      <dsp:txXfrm>
        <a:off x="7097292" y="2072780"/>
        <a:ext cx="380453" cy="520529"/>
      </dsp:txXfrm>
    </dsp:sp>
    <dsp:sp modelId="{994A821D-FE42-42EC-BB98-0FF2C5BA31BF}">
      <dsp:nvSpPr>
        <dsp:cNvPr id="0" name=""/>
        <dsp:cNvSpPr/>
      </dsp:nvSpPr>
      <dsp:spPr>
        <a:xfrm>
          <a:off x="7522740" y="3330476"/>
          <a:ext cx="691733" cy="6917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300" kern="1200"/>
        </a:p>
      </dsp:txBody>
      <dsp:txXfrm>
        <a:off x="7678380" y="3330476"/>
        <a:ext cx="380453" cy="5205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5BC39-EDE0-4CCC-8C57-B1E7C9F09B94}">
      <dsp:nvSpPr>
        <dsp:cNvPr id="0" name=""/>
        <dsp:cNvSpPr/>
      </dsp:nvSpPr>
      <dsp:spPr>
        <a:xfrm rot="5400000">
          <a:off x="-253794" y="258645"/>
          <a:ext cx="1691964" cy="11843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latin typeface="Arial Narrow" panose="020B0606020202030204" pitchFamily="34" charset="0"/>
            </a:rPr>
            <a:t>1</a:t>
          </a:r>
          <a:endParaRPr lang="en-GB" sz="2800" kern="1200" dirty="0">
            <a:latin typeface="Arial Narrow" panose="020B0606020202030204" pitchFamily="34" charset="0"/>
          </a:endParaRPr>
        </a:p>
      </dsp:txBody>
      <dsp:txXfrm rot="-5400000">
        <a:off x="1" y="597039"/>
        <a:ext cx="1184375" cy="507589"/>
      </dsp:txXfrm>
    </dsp:sp>
    <dsp:sp modelId="{D2AE9D48-F3DB-4162-AFC9-2EB4C9179E87}">
      <dsp:nvSpPr>
        <dsp:cNvPr id="0" name=""/>
        <dsp:cNvSpPr/>
      </dsp:nvSpPr>
      <dsp:spPr>
        <a:xfrm rot="5400000">
          <a:off x="4458724" y="-3269497"/>
          <a:ext cx="1099777" cy="76484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 dirty="0">
            <a:latin typeface="Arial Narrow" panose="020B0606020202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latin typeface="Arial Narrow" panose="020B0606020202030204" pitchFamily="34" charset="0"/>
            </a:rPr>
            <a:t>Developing a data collection strategy to meet data quality objectives regarding timeliness, and also consistency, completeness, comparability, accuracy, and transparency </a:t>
          </a:r>
          <a:endParaRPr lang="en-GB" sz="2000" kern="1200" dirty="0">
            <a:latin typeface="Arial Narrow" panose="020B060602020203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400" kern="1200" dirty="0">
            <a:latin typeface="Arial Narrow" panose="020B0606020202030204" pitchFamily="34" charset="0"/>
          </a:endParaRPr>
        </a:p>
      </dsp:txBody>
      <dsp:txXfrm rot="-5400000">
        <a:off x="1184376" y="58538"/>
        <a:ext cx="7594787" cy="992403"/>
      </dsp:txXfrm>
    </dsp:sp>
    <dsp:sp modelId="{CE7DC9B5-52F9-4C26-9288-ACD3D5F5D37B}">
      <dsp:nvSpPr>
        <dsp:cNvPr id="0" name=""/>
        <dsp:cNvSpPr/>
      </dsp:nvSpPr>
      <dsp:spPr>
        <a:xfrm rot="5400000">
          <a:off x="-253794" y="1757765"/>
          <a:ext cx="1691964" cy="11843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latin typeface="Arial Narrow" panose="020B0606020202030204" pitchFamily="34" charset="0"/>
            </a:rPr>
            <a:t>2</a:t>
          </a:r>
          <a:endParaRPr lang="en-GB" sz="2800" kern="1200" dirty="0">
            <a:latin typeface="Arial Narrow" panose="020B0606020202030204" pitchFamily="34" charset="0"/>
          </a:endParaRPr>
        </a:p>
      </dsp:txBody>
      <dsp:txXfrm rot="-5400000">
        <a:off x="1" y="2096159"/>
        <a:ext cx="1184375" cy="507589"/>
      </dsp:txXfrm>
    </dsp:sp>
    <dsp:sp modelId="{30D0390B-9E31-4BC4-8482-342E67098CB2}">
      <dsp:nvSpPr>
        <dsp:cNvPr id="0" name=""/>
        <dsp:cNvSpPr/>
      </dsp:nvSpPr>
      <dsp:spPr>
        <a:xfrm rot="5400000">
          <a:off x="4458724" y="-1752957"/>
          <a:ext cx="1099777" cy="76484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latin typeface="Arial Narrow" panose="020B0606020202030204" pitchFamily="34" charset="0"/>
            </a:rPr>
            <a:t>Data acquisition activities include generating new source data, dealing with restricted data and confidentiality, and using expert judgement</a:t>
          </a:r>
          <a:endParaRPr lang="en-GB" sz="2000" kern="1200" dirty="0">
            <a:latin typeface="Arial Narrow" panose="020B0606020202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 dirty="0">
            <a:solidFill>
              <a:srgbClr val="0070C0"/>
            </a:solidFill>
            <a:latin typeface="Arial Narrow" panose="020B0606020202030204" pitchFamily="34" charset="0"/>
          </a:endParaRPr>
        </a:p>
      </dsp:txBody>
      <dsp:txXfrm rot="-5400000">
        <a:off x="1184376" y="1575078"/>
        <a:ext cx="7594787" cy="992403"/>
      </dsp:txXfrm>
    </dsp:sp>
    <dsp:sp modelId="{2E8D58A4-C02D-449C-B5B7-62C2DC732EE4}">
      <dsp:nvSpPr>
        <dsp:cNvPr id="0" name=""/>
        <dsp:cNvSpPr/>
      </dsp:nvSpPr>
      <dsp:spPr>
        <a:xfrm rot="5400000">
          <a:off x="-253794" y="3230762"/>
          <a:ext cx="1691964" cy="11843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latin typeface="Arial Narrow" panose="020B0606020202030204" pitchFamily="34" charset="0"/>
            </a:rPr>
            <a:t>3</a:t>
          </a:r>
          <a:endParaRPr lang="en-GB" sz="2800" kern="1200" dirty="0">
            <a:latin typeface="Arial Narrow" panose="020B0606020202030204" pitchFamily="34" charset="0"/>
          </a:endParaRPr>
        </a:p>
      </dsp:txBody>
      <dsp:txXfrm rot="-5400000">
        <a:off x="1" y="3569156"/>
        <a:ext cx="1184375" cy="507589"/>
      </dsp:txXfrm>
    </dsp:sp>
    <dsp:sp modelId="{8B3659D4-2E17-4D40-9076-422278193F37}">
      <dsp:nvSpPr>
        <dsp:cNvPr id="0" name=""/>
        <dsp:cNvSpPr/>
      </dsp:nvSpPr>
      <dsp:spPr>
        <a:xfrm rot="5400000">
          <a:off x="4458724" y="-271257"/>
          <a:ext cx="1099777" cy="76484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latin typeface="Arial Narrow" panose="020B0606020202030204" pitchFamily="34" charset="0"/>
            </a:rPr>
            <a:t>Turning the raw data into a form that is useful for the inventory</a:t>
          </a:r>
          <a:endParaRPr lang="en-GB" sz="2000" kern="1200" dirty="0">
            <a:latin typeface="Arial Narrow" panose="020B0606020202030204" pitchFamily="34" charset="0"/>
          </a:endParaRPr>
        </a:p>
      </dsp:txBody>
      <dsp:txXfrm rot="-5400000">
        <a:off x="1184376" y="3056778"/>
        <a:ext cx="7594787" cy="9924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79A3B-0E0F-4F16-B495-74AA17CCBDFE}">
      <dsp:nvSpPr>
        <dsp:cNvPr id="0" name=""/>
        <dsp:cNvSpPr/>
      </dsp:nvSpPr>
      <dsp:spPr>
        <a:xfrm>
          <a:off x="66298" y="344733"/>
          <a:ext cx="2652626" cy="305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7030A0"/>
              </a:solidFill>
              <a:latin typeface="Arial Narrow" panose="020B0606020202030204" pitchFamily="34" charset="0"/>
            </a:rPr>
            <a:t>National</a:t>
          </a:r>
          <a:endParaRPr lang="en-GB" sz="2000" kern="1200" dirty="0">
            <a:solidFill>
              <a:srgbClr val="7030A0"/>
            </a:solidFill>
            <a:latin typeface="Arial Narrow" panose="020B0606020202030204" pitchFamily="34" charset="0"/>
          </a:endParaRPr>
        </a:p>
      </dsp:txBody>
      <dsp:txXfrm>
        <a:off x="66298" y="344733"/>
        <a:ext cx="2652626" cy="305267"/>
      </dsp:txXfrm>
    </dsp:sp>
    <dsp:sp modelId="{D64EFB75-78C5-4572-953C-D8EA6AD1AB0F}">
      <dsp:nvSpPr>
        <dsp:cNvPr id="0" name=""/>
        <dsp:cNvSpPr/>
      </dsp:nvSpPr>
      <dsp:spPr>
        <a:xfrm>
          <a:off x="16084" y="977184"/>
          <a:ext cx="2652626" cy="43359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 dirty="0">
            <a:latin typeface="Arial Narrow" panose="020B0606020202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rgbClr val="00B0F0"/>
              </a:solidFill>
              <a:latin typeface="Arial Narrow" panose="020B0606020202030204" pitchFamily="34" charset="0"/>
            </a:rPr>
            <a:t>National statistics Agencies</a:t>
          </a:r>
          <a:endParaRPr lang="en-GB" sz="2000" kern="1200" dirty="0">
            <a:solidFill>
              <a:srgbClr val="00B0F0"/>
            </a:solidFill>
            <a:latin typeface="Arial Narrow" panose="020B0606020202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err="1" smtClean="0">
              <a:solidFill>
                <a:srgbClr val="00B0F0"/>
              </a:solidFill>
              <a:latin typeface="Arial Narrow" panose="020B0606020202030204" pitchFamily="34" charset="0"/>
            </a:rPr>
            <a:t>Sectoral</a:t>
          </a:r>
          <a:r>
            <a:rPr lang="en-GB" sz="2000" kern="1200" dirty="0" smtClean="0">
              <a:solidFill>
                <a:srgbClr val="00B0F0"/>
              </a:solidFill>
              <a:latin typeface="Arial Narrow" panose="020B0606020202030204" pitchFamily="34" charset="0"/>
            </a:rPr>
            <a:t> experts, stakeholder organisations </a:t>
          </a:r>
          <a:endParaRPr lang="en-GB" sz="2000" kern="1200" dirty="0">
            <a:solidFill>
              <a:srgbClr val="00B0F0"/>
            </a:solidFill>
            <a:latin typeface="Arial Narrow" panose="020B0606020202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rgbClr val="00B0F0"/>
              </a:solidFill>
              <a:latin typeface="Arial Narrow" panose="020B0606020202030204" pitchFamily="34" charset="0"/>
            </a:rPr>
            <a:t>Other national experts</a:t>
          </a:r>
          <a:endParaRPr lang="en-GB" sz="2000" kern="1200" dirty="0">
            <a:solidFill>
              <a:srgbClr val="00B0F0"/>
            </a:solidFill>
            <a:latin typeface="Arial Narrow" panose="020B0606020202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rgbClr val="00B0F0"/>
              </a:solidFill>
              <a:latin typeface="Arial Narrow" panose="020B0606020202030204" pitchFamily="34" charset="0"/>
            </a:rPr>
            <a:t>Reference libraries (National Libraries)</a:t>
          </a:r>
          <a:endParaRPr lang="en-GB" sz="2000" kern="1200" dirty="0">
            <a:solidFill>
              <a:srgbClr val="00B0F0"/>
            </a:solidFill>
            <a:latin typeface="Arial Narrow" panose="020B0606020202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 dirty="0" smtClean="0">
            <a:solidFill>
              <a:srgbClr val="00B0F0"/>
            </a:solidFill>
            <a:latin typeface="Arial Narrow" panose="020B0606020202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rgbClr val="00B0F0"/>
              </a:solidFill>
              <a:latin typeface="Arial Narrow" panose="020B0606020202030204" pitchFamily="34" charset="0"/>
            </a:rPr>
            <a:t> National Inventory Reports from Parties to the United Nations Framework Convention on Climate Change</a:t>
          </a:r>
          <a:endParaRPr lang="en-GB" kern="1200" dirty="0">
            <a:solidFill>
              <a:srgbClr val="00B0F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 dirty="0" smtClean="0">
            <a:latin typeface="Arial Narrow" panose="020B0606020202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 dirty="0">
            <a:latin typeface="Arial Narrow" panose="020B0606020202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 dirty="0">
            <a:latin typeface="Arial Narrow" panose="020B0606020202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 dirty="0">
            <a:latin typeface="Arial Narrow" panose="020B0606020202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 dirty="0">
            <a:latin typeface="Arial Narrow" panose="020B0606020202030204" pitchFamily="34" charset="0"/>
          </a:endParaRPr>
        </a:p>
      </dsp:txBody>
      <dsp:txXfrm>
        <a:off x="16084" y="977184"/>
        <a:ext cx="2652626" cy="4335978"/>
      </dsp:txXfrm>
    </dsp:sp>
    <dsp:sp modelId="{23DEB515-23C8-41E4-B404-5144FB7F2BE8}">
      <dsp:nvSpPr>
        <dsp:cNvPr id="0" name=""/>
        <dsp:cNvSpPr/>
      </dsp:nvSpPr>
      <dsp:spPr>
        <a:xfrm>
          <a:off x="2939623" y="342324"/>
          <a:ext cx="2652626" cy="305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7030A0"/>
              </a:solidFill>
              <a:latin typeface="Arial Narrow" panose="020B0606020202030204" pitchFamily="34" charset="0"/>
            </a:rPr>
            <a:t>International</a:t>
          </a:r>
          <a:endParaRPr lang="en-GB" sz="2000" kern="1200" dirty="0">
            <a:solidFill>
              <a:srgbClr val="7030A0"/>
            </a:solidFill>
            <a:latin typeface="Arial Narrow" panose="020B0606020202030204" pitchFamily="34" charset="0"/>
          </a:endParaRPr>
        </a:p>
      </dsp:txBody>
      <dsp:txXfrm>
        <a:off x="2939623" y="342324"/>
        <a:ext cx="2652626" cy="305267"/>
      </dsp:txXfrm>
    </dsp:sp>
    <dsp:sp modelId="{D20B2BB7-6AED-493C-91B1-68B1B22FA23E}">
      <dsp:nvSpPr>
        <dsp:cNvPr id="0" name=""/>
        <dsp:cNvSpPr/>
      </dsp:nvSpPr>
      <dsp:spPr>
        <a:xfrm>
          <a:off x="3031696" y="929098"/>
          <a:ext cx="2652626" cy="43359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 dirty="0">
            <a:latin typeface="Arial Narrow" panose="020B0606020202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altLang="zh-CN" sz="2000" kern="1200" dirty="0" smtClean="0">
              <a:solidFill>
                <a:srgbClr val="00B0F0"/>
              </a:solidFill>
              <a:latin typeface="Arial Narrow" panose="020B0606020202030204" pitchFamily="34" charset="0"/>
              <a:ea typeface="SimSun" pitchFamily="2" charset="-122"/>
            </a:rPr>
            <a:t>IPCC Emission Factor Database</a:t>
          </a:r>
          <a:r>
            <a:rPr lang="en-GB" altLang="ja-JP" sz="2000" kern="1200" dirty="0" smtClean="0">
              <a:solidFill>
                <a:srgbClr val="00B0F0"/>
              </a:solidFill>
              <a:latin typeface="Arial Narrow" panose="020B0606020202030204" pitchFamily="34" charset="0"/>
              <a:ea typeface="ＭＳ Ｐゴシック" pitchFamily="34" charset="-128"/>
            </a:rPr>
            <a:t> (EFDB)</a:t>
          </a:r>
          <a:endParaRPr lang="en-GB" sz="2000" kern="1200" dirty="0">
            <a:solidFill>
              <a:srgbClr val="00B0F0"/>
            </a:solidFill>
            <a:latin typeface="Arial Narrow" panose="020B0606020202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altLang="zh-CN" sz="2000" kern="1200" dirty="0" smtClean="0">
              <a:solidFill>
                <a:srgbClr val="00B0F0"/>
              </a:solidFill>
              <a:latin typeface="Arial Narrow" panose="020B0606020202030204" pitchFamily="34" charset="0"/>
              <a:ea typeface="SimSun" pitchFamily="2" charset="-122"/>
            </a:rPr>
            <a:t>International organisations publishing statistics e.g., United Nations, Eurostat or the International Energy Agency, OECD, FAO and the IMF (which maintains international activity as well as economic data)</a:t>
          </a:r>
          <a:endParaRPr lang="en-GB" sz="2000" kern="1200" dirty="0">
            <a:solidFill>
              <a:srgbClr val="00B0F0"/>
            </a:solidFill>
            <a:latin typeface="Arial Narrow" panose="020B0606020202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rgbClr val="00B0F0"/>
              </a:solidFill>
              <a:latin typeface="Arial Narrow" panose="020B0606020202030204" pitchFamily="34" charset="0"/>
            </a:rPr>
            <a:t>Other international experts</a:t>
          </a:r>
          <a:endParaRPr lang="en-GB" sz="2000" kern="1200" dirty="0">
            <a:solidFill>
              <a:srgbClr val="00B0F0"/>
            </a:solidFill>
            <a:latin typeface="Arial Narrow" panose="020B0606020202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 dirty="0">
            <a:latin typeface="Arial Narrow" panose="020B0606020202030204" pitchFamily="34" charset="0"/>
          </a:endParaRPr>
        </a:p>
      </dsp:txBody>
      <dsp:txXfrm>
        <a:off x="3031696" y="929098"/>
        <a:ext cx="2652626" cy="4335978"/>
      </dsp:txXfrm>
    </dsp:sp>
    <dsp:sp modelId="{51ACC782-E7EF-4C8F-BA8A-DED7D1E3B5D5}">
      <dsp:nvSpPr>
        <dsp:cNvPr id="0" name=""/>
        <dsp:cNvSpPr/>
      </dsp:nvSpPr>
      <dsp:spPr>
        <a:xfrm>
          <a:off x="5896483" y="382306"/>
          <a:ext cx="2993520" cy="2566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7030A0"/>
              </a:solidFill>
              <a:latin typeface="Arial Narrow" panose="020B0606020202030204" pitchFamily="34" charset="0"/>
            </a:rPr>
            <a:t>Other</a:t>
          </a:r>
          <a:endParaRPr lang="en-GB" sz="2000" kern="1200" dirty="0">
            <a:solidFill>
              <a:srgbClr val="7030A0"/>
            </a:solidFill>
            <a:latin typeface="Arial Narrow" panose="020B0606020202030204" pitchFamily="34" charset="0"/>
          </a:endParaRPr>
        </a:p>
      </dsp:txBody>
      <dsp:txXfrm>
        <a:off x="5896483" y="382306"/>
        <a:ext cx="2993520" cy="256628"/>
      </dsp:txXfrm>
    </dsp:sp>
    <dsp:sp modelId="{84A4C8E7-43DC-41D2-A717-AC45C30C4170}">
      <dsp:nvSpPr>
        <dsp:cNvPr id="0" name=""/>
        <dsp:cNvSpPr/>
      </dsp:nvSpPr>
      <dsp:spPr>
        <a:xfrm>
          <a:off x="6107427" y="869399"/>
          <a:ext cx="2655219" cy="39418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 dirty="0">
            <a:latin typeface="Arial Narrow" panose="020B0606020202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rgbClr val="00B0F0"/>
              </a:solidFill>
              <a:latin typeface="Arial Narrow" panose="020B0606020202030204" pitchFamily="34" charset="0"/>
            </a:rPr>
            <a:t>Scientific and technical articles in environmental books, journals and reports</a:t>
          </a:r>
          <a:endParaRPr lang="en-GB" sz="2000" kern="1200" dirty="0">
            <a:solidFill>
              <a:srgbClr val="00B0F0"/>
            </a:solidFill>
            <a:latin typeface="Arial Narrow" panose="020B0606020202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rgbClr val="00B0F0"/>
              </a:solidFill>
              <a:latin typeface="Arial Narrow" panose="020B0606020202030204" pitchFamily="34" charset="0"/>
            </a:rPr>
            <a:t>Universities </a:t>
          </a:r>
          <a:endParaRPr lang="en-GB" sz="2000" kern="1200" dirty="0">
            <a:solidFill>
              <a:srgbClr val="00B0F0"/>
            </a:solidFill>
            <a:latin typeface="Arial Narrow" panose="020B0606020202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rgbClr val="00B0F0"/>
              </a:solidFill>
              <a:latin typeface="Arial Narrow" panose="020B0606020202030204" pitchFamily="34" charset="0"/>
            </a:rPr>
            <a:t>Web search for organisations &amp; specialists </a:t>
          </a:r>
          <a:endParaRPr lang="en-GB" sz="2000" kern="1200" dirty="0">
            <a:solidFill>
              <a:srgbClr val="00B0F0"/>
            </a:solidFill>
            <a:latin typeface="Arial Narrow" panose="020B0606020202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 dirty="0">
            <a:latin typeface="Arial Narrow" panose="020B0606020202030204" pitchFamily="34" charset="0"/>
          </a:endParaRPr>
        </a:p>
      </dsp:txBody>
      <dsp:txXfrm>
        <a:off x="6107427" y="869399"/>
        <a:ext cx="2655219" cy="39418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5941F-35EF-4030-B0BF-C238F0E0ECE3}">
      <dsp:nvSpPr>
        <dsp:cNvPr id="0" name=""/>
        <dsp:cNvSpPr/>
      </dsp:nvSpPr>
      <dsp:spPr>
        <a:xfrm rot="5400000">
          <a:off x="4196110" y="-3140555"/>
          <a:ext cx="1388677" cy="80396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rgbClr val="7030A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rgbClr val="00B0F0"/>
              </a:solidFill>
              <a:latin typeface="Arial Narrow" panose="020B0606020202030204" pitchFamily="34" charset="0"/>
            </a:rPr>
            <a:t>Definition of the data set (e.g., time series, sectors and sub-sector detail, national coverage, requirements for uncertainty data, emission factors and/or activity data units),</a:t>
          </a:r>
          <a:endParaRPr lang="en-GB" sz="2000" kern="1200" dirty="0">
            <a:solidFill>
              <a:srgbClr val="00B0F0"/>
            </a:solidFill>
            <a:latin typeface="Arial Narrow" panose="020B0606020202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rgbClr val="00B0F0"/>
              </a:solidFill>
              <a:latin typeface="Arial Narrow" panose="020B0606020202030204" pitchFamily="34" charset="0"/>
            </a:rPr>
            <a:t>Definition of the format (e.g., spreadsheet) and structure (e.g., what different tables are needed and their structure) of the data set</a:t>
          </a:r>
          <a:endParaRPr lang="en-GB" sz="2000" kern="1200" dirty="0">
            <a:solidFill>
              <a:srgbClr val="00B0F0"/>
            </a:solidFill>
            <a:latin typeface="Arial Narrow" panose="020B0606020202030204" pitchFamily="34" charset="0"/>
          </a:endParaRPr>
        </a:p>
      </dsp:txBody>
      <dsp:txXfrm rot="-5400000">
        <a:off x="870633" y="252712"/>
        <a:ext cx="7971842" cy="1253097"/>
      </dsp:txXfrm>
    </dsp:sp>
    <dsp:sp modelId="{93D9F30E-9986-4846-B867-B363A1FCEC04}">
      <dsp:nvSpPr>
        <dsp:cNvPr id="0" name=""/>
        <dsp:cNvSpPr/>
      </dsp:nvSpPr>
      <dsp:spPr>
        <a:xfrm>
          <a:off x="33223" y="2630"/>
          <a:ext cx="758814" cy="17358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7030A0"/>
              </a:solidFill>
              <a:latin typeface="Arial Narrow" panose="020B0606020202030204" pitchFamily="34" charset="0"/>
            </a:rPr>
            <a:t>Part:1</a:t>
          </a:r>
          <a:endParaRPr lang="en-GB" sz="2000" kern="1200" dirty="0">
            <a:solidFill>
              <a:srgbClr val="7030A0"/>
            </a:solidFill>
            <a:latin typeface="Arial Narrow" panose="020B0606020202030204" pitchFamily="34" charset="0"/>
          </a:endParaRPr>
        </a:p>
      </dsp:txBody>
      <dsp:txXfrm>
        <a:off x="70265" y="39672"/>
        <a:ext cx="684730" cy="1661763"/>
      </dsp:txXfrm>
    </dsp:sp>
    <dsp:sp modelId="{6C6986A4-7619-459A-8AAA-0D1F2E9C23D9}">
      <dsp:nvSpPr>
        <dsp:cNvPr id="0" name=""/>
        <dsp:cNvSpPr/>
      </dsp:nvSpPr>
      <dsp:spPr>
        <a:xfrm rot="5400000">
          <a:off x="4139480" y="-1325792"/>
          <a:ext cx="1502077" cy="805538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rgbClr val="7030A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rgbClr val="00B0F0"/>
              </a:solidFill>
              <a:latin typeface="Arial Narrow" panose="020B0606020202030204" pitchFamily="34" charset="0"/>
            </a:rPr>
            <a:t>Description of any assumptions made regarding national coverage, the sectors included, representative year, technology/management level, and emission factors or uncertainty parameters</a:t>
          </a:r>
          <a:endParaRPr lang="en-GB" sz="2000" kern="1200" dirty="0">
            <a:solidFill>
              <a:srgbClr val="00B0F0"/>
            </a:solidFill>
            <a:latin typeface="Arial Narrow" panose="020B0606020202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rgbClr val="00B0F0"/>
              </a:solidFill>
              <a:latin typeface="Arial Narrow" panose="020B0606020202030204" pitchFamily="34" charset="0"/>
            </a:rPr>
            <a:t>Identification of the routines and timescales for data collection activities (e.g., how often is the data set updated and what elements are updated),</a:t>
          </a:r>
          <a:endParaRPr lang="en-GB" sz="2000" kern="1200" dirty="0">
            <a:solidFill>
              <a:srgbClr val="00B0F0"/>
            </a:solidFill>
            <a:latin typeface="Arial Narrow" panose="020B0606020202030204" pitchFamily="34" charset="0"/>
          </a:endParaRPr>
        </a:p>
      </dsp:txBody>
      <dsp:txXfrm rot="-5400000">
        <a:off x="862827" y="2024186"/>
        <a:ext cx="7982060" cy="1355427"/>
      </dsp:txXfrm>
    </dsp:sp>
    <dsp:sp modelId="{890D1658-D9AF-41BB-A92D-7722CFA41808}">
      <dsp:nvSpPr>
        <dsp:cNvPr id="0" name=""/>
        <dsp:cNvSpPr/>
      </dsp:nvSpPr>
      <dsp:spPr>
        <a:xfrm>
          <a:off x="633" y="1842680"/>
          <a:ext cx="796378" cy="17358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7030A0"/>
              </a:solidFill>
              <a:latin typeface="Arial Narrow" panose="020B0606020202030204" pitchFamily="34" charset="0"/>
            </a:rPr>
            <a:t>Part:2</a:t>
          </a:r>
          <a:endParaRPr lang="en-GB" sz="2000" kern="1200" dirty="0">
            <a:solidFill>
              <a:srgbClr val="7030A0"/>
            </a:solidFill>
            <a:latin typeface="Arial Narrow" panose="020B0606020202030204" pitchFamily="34" charset="0"/>
          </a:endParaRPr>
        </a:p>
      </dsp:txBody>
      <dsp:txXfrm>
        <a:off x="39509" y="1881556"/>
        <a:ext cx="718626" cy="1658095"/>
      </dsp:txXfrm>
    </dsp:sp>
    <dsp:sp modelId="{DF83CC31-C7F2-4D29-8973-1FAE86982B56}">
      <dsp:nvSpPr>
        <dsp:cNvPr id="0" name=""/>
        <dsp:cNvSpPr/>
      </dsp:nvSpPr>
      <dsp:spPr>
        <a:xfrm rot="5400000">
          <a:off x="4170113" y="519695"/>
          <a:ext cx="1350447" cy="79400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rgbClr val="7030A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rgbClr val="00B0F0"/>
              </a:solidFill>
              <a:latin typeface="Arial Narrow" panose="020B0606020202030204" pitchFamily="34" charset="0"/>
            </a:rPr>
            <a:t>Reference to documentation and QA/QC procedures,</a:t>
          </a:r>
          <a:endParaRPr lang="en-GB" sz="2000" kern="1200" dirty="0">
            <a:solidFill>
              <a:srgbClr val="00B0F0"/>
            </a:solidFill>
            <a:latin typeface="Arial Narrow" panose="020B0606020202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rgbClr val="00B0F0"/>
              </a:solidFill>
              <a:latin typeface="Arial Narrow" panose="020B0606020202030204" pitchFamily="34" charset="0"/>
            </a:rPr>
            <a:t>Contact name and organisation,</a:t>
          </a:r>
          <a:endParaRPr lang="en-GB" sz="2000" kern="1200" dirty="0">
            <a:solidFill>
              <a:srgbClr val="00B0F0"/>
            </a:solidFill>
            <a:latin typeface="Arial Narrow" panose="020B0606020202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rgbClr val="00B0F0"/>
              </a:solidFill>
              <a:latin typeface="Arial Narrow" panose="020B0606020202030204" pitchFamily="34" charset="0"/>
            </a:rPr>
            <a:t>Date of availability</a:t>
          </a:r>
          <a:endParaRPr lang="en-GB" sz="2000" kern="1200" dirty="0">
            <a:solidFill>
              <a:srgbClr val="00B0F0"/>
            </a:solidFill>
            <a:latin typeface="Arial Narrow" panose="020B0606020202030204" pitchFamily="34" charset="0"/>
          </a:endParaRPr>
        </a:p>
      </dsp:txBody>
      <dsp:txXfrm rot="-5400000">
        <a:off x="875321" y="3880411"/>
        <a:ext cx="7874110" cy="1218601"/>
      </dsp:txXfrm>
    </dsp:sp>
    <dsp:sp modelId="{184538E7-B637-475E-8666-CE5C29CD20D5}">
      <dsp:nvSpPr>
        <dsp:cNvPr id="0" name=""/>
        <dsp:cNvSpPr/>
      </dsp:nvSpPr>
      <dsp:spPr>
        <a:xfrm>
          <a:off x="33223" y="3647909"/>
          <a:ext cx="761832" cy="17358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7030A0"/>
              </a:solidFill>
              <a:latin typeface="Arial Narrow" panose="020B0606020202030204" pitchFamily="34" charset="0"/>
            </a:rPr>
            <a:t>Part:3</a:t>
          </a:r>
          <a:endParaRPr lang="en-GB" sz="2000" kern="1200" dirty="0">
            <a:solidFill>
              <a:srgbClr val="7030A0"/>
            </a:solidFill>
            <a:latin typeface="Arial Narrow" panose="020B0606020202030204" pitchFamily="34" charset="0"/>
          </a:endParaRPr>
        </a:p>
      </dsp:txBody>
      <dsp:txXfrm>
        <a:off x="70413" y="3685099"/>
        <a:ext cx="687452" cy="16614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97B5F-6807-46A2-9619-2189E570BBCA}">
      <dsp:nvSpPr>
        <dsp:cNvPr id="0" name=""/>
        <dsp:cNvSpPr/>
      </dsp:nvSpPr>
      <dsp:spPr>
        <a:xfrm rot="16200000">
          <a:off x="-1333044" y="1333044"/>
          <a:ext cx="5543550" cy="287746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rgbClr val="00B0F0"/>
              </a:solidFill>
              <a:latin typeface="Arial Narrow" panose="020B0606020202030204" pitchFamily="34" charset="0"/>
            </a:rPr>
            <a:t>When to use and what  is Surrogate data?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rgbClr val="00B0F0"/>
              </a:solidFill>
              <a:latin typeface="Arial Narrow" panose="020B0606020202030204" pitchFamily="34" charset="0"/>
            </a:rPr>
            <a:t>In some cases, directly applicable data may be unavailable or have gaps (e.g., if survey and sampling programmes may be infrequent).</a:t>
          </a:r>
          <a:endParaRPr lang="en-GB" sz="1800" kern="1200" dirty="0">
            <a:solidFill>
              <a:srgbClr val="00B0F0"/>
            </a:solidFill>
            <a:latin typeface="Arial Narrow" panose="020B0606020202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rgbClr val="00B0F0"/>
              </a:solidFill>
              <a:latin typeface="Arial Narrow" panose="020B0606020202030204" pitchFamily="34" charset="0"/>
            </a:rPr>
            <a:t>surrogate data –   alternative data that have a correlation with the data that they are replacing should be physically and statistically related to the facility e</a:t>
          </a:r>
          <a:r>
            <a:rPr lang="en-GB" sz="2000" kern="1200" dirty="0" smtClean="0">
              <a:solidFill>
                <a:srgbClr val="00B0F0"/>
              </a:solidFill>
              <a:latin typeface="Arial Narrow" panose="020B0606020202030204" pitchFamily="34" charset="0"/>
            </a:rPr>
            <a:t>missions</a:t>
          </a:r>
          <a:r>
            <a:rPr lang="en-GB" sz="2000" kern="1200" dirty="0" smtClean="0">
              <a:latin typeface="Arial Narrow" panose="020B0606020202030204" pitchFamily="34" charset="0"/>
            </a:rPr>
            <a:t>:</a:t>
          </a:r>
          <a:endParaRPr lang="en-GB" sz="2000" kern="1200" dirty="0">
            <a:latin typeface="Arial Narrow" panose="020B0606020202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 dirty="0">
            <a:latin typeface="Arial Narrow" panose="020B0606020202030204" pitchFamily="34" charset="0"/>
          </a:endParaRPr>
        </a:p>
      </dsp:txBody>
      <dsp:txXfrm rot="5400000">
        <a:off x="1" y="1108709"/>
        <a:ext cx="2877460" cy="3326130"/>
      </dsp:txXfrm>
    </dsp:sp>
    <dsp:sp modelId="{37375C71-399A-4C39-8653-759CB8D716BE}">
      <dsp:nvSpPr>
        <dsp:cNvPr id="0" name=""/>
        <dsp:cNvSpPr/>
      </dsp:nvSpPr>
      <dsp:spPr>
        <a:xfrm rot="16200000">
          <a:off x="1761331" y="1333044"/>
          <a:ext cx="5543550" cy="287746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zh-CN" sz="2000" b="1" kern="1200" dirty="0" smtClean="0">
              <a:solidFill>
                <a:srgbClr val="00B0F0"/>
              </a:solidFill>
              <a:latin typeface="Arial Narrow" panose="020B0606020202030204" pitchFamily="34" charset="0"/>
              <a:ea typeface="SimSun" pitchFamily="2" charset="-122"/>
            </a:rPr>
            <a:t>What is Good Practice?: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zh-CN" sz="2000" kern="1200" dirty="0" smtClean="0">
              <a:solidFill>
                <a:srgbClr val="00B0F0"/>
              </a:solidFill>
              <a:latin typeface="Arial Narrow" panose="020B0606020202030204" pitchFamily="34" charset="0"/>
              <a:ea typeface="SimSun" pitchFamily="2" charset="-122"/>
            </a:rPr>
            <a:t>When using surrogate data to estimate emissions or removals, it is </a:t>
          </a:r>
          <a:r>
            <a:rPr lang="en-GB" altLang="zh-CN" sz="2000" b="1" kern="1200" dirty="0" smtClean="0">
              <a:solidFill>
                <a:srgbClr val="00B0F0"/>
              </a:solidFill>
              <a:latin typeface="Arial Narrow" panose="020B0606020202030204" pitchFamily="34" charset="0"/>
              <a:ea typeface="SimSun" pitchFamily="2" charset="-122"/>
            </a:rPr>
            <a:t>good practice</a:t>
          </a:r>
          <a:r>
            <a:rPr lang="en-GB" altLang="zh-CN" sz="2000" kern="1200" dirty="0" smtClean="0">
              <a:solidFill>
                <a:srgbClr val="00B0F0"/>
              </a:solidFill>
              <a:latin typeface="Arial Narrow" panose="020B0606020202030204" pitchFamily="34" charset="0"/>
              <a:ea typeface="SimSun" pitchFamily="2" charset="-122"/>
            </a:rPr>
            <a:t> for countries to perform the following steps:</a:t>
          </a:r>
          <a:endParaRPr lang="en-GB" sz="2000" kern="1200" dirty="0">
            <a:solidFill>
              <a:srgbClr val="00B0F0"/>
            </a:solidFill>
          </a:endParaRPr>
        </a:p>
      </dsp:txBody>
      <dsp:txXfrm rot="5400000">
        <a:off x="3094376" y="1108709"/>
        <a:ext cx="2877460" cy="3326130"/>
      </dsp:txXfrm>
    </dsp:sp>
    <dsp:sp modelId="{72E1B210-63EA-4B98-B489-77DAC71D9A5A}">
      <dsp:nvSpPr>
        <dsp:cNvPr id="0" name=""/>
        <dsp:cNvSpPr/>
      </dsp:nvSpPr>
      <dsp:spPr>
        <a:xfrm rot="16200000">
          <a:off x="4854601" y="1333044"/>
          <a:ext cx="5543550" cy="287746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zh-CN" sz="1800" kern="1200" dirty="0" smtClean="0">
              <a:solidFill>
                <a:srgbClr val="00B0F0"/>
              </a:solidFill>
              <a:latin typeface="Arial Narrow" panose="020B0606020202030204" pitchFamily="34" charset="0"/>
              <a:ea typeface="SimSun" pitchFamily="2" charset="-122"/>
            </a:rPr>
            <a:t>1) Confirm and document the physical relationship between emissions/removals and the surrogate activity data.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zh-CN" sz="1800" kern="1200" dirty="0" smtClean="0">
              <a:solidFill>
                <a:srgbClr val="00B0F0"/>
              </a:solidFill>
              <a:latin typeface="Arial Narrow" panose="020B0606020202030204" pitchFamily="34" charset="0"/>
              <a:ea typeface="SimSun" pitchFamily="2" charset="-122"/>
            </a:rPr>
            <a:t>2) Confirm and document a statistically significant correlation between emissions/removals and the surrogate activity data.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zh-CN" sz="1800" kern="1200" dirty="0" smtClean="0">
              <a:solidFill>
                <a:srgbClr val="00B0F0"/>
              </a:solidFill>
              <a:latin typeface="Arial Narrow" panose="020B0606020202030204" pitchFamily="34" charset="0"/>
              <a:ea typeface="SimSun" pitchFamily="2" charset="-122"/>
            </a:rPr>
            <a:t>3) Using regression analysis, develop a country-specific factor relating emissions/removals to the surrogate data</a:t>
          </a:r>
          <a:endParaRPr lang="en-GB" sz="1800" kern="1200" dirty="0">
            <a:solidFill>
              <a:srgbClr val="00B0F0"/>
            </a:solidFill>
            <a:latin typeface="Arial Narrow" panose="020B0606020202030204" pitchFamily="34" charset="0"/>
          </a:endParaRPr>
        </a:p>
      </dsp:txBody>
      <dsp:txXfrm rot="5400000">
        <a:off x="6187646" y="1108709"/>
        <a:ext cx="2877460" cy="33261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161DD-3676-4B0B-B3E8-0A04A983DAA2}">
      <dsp:nvSpPr>
        <dsp:cNvPr id="0" name=""/>
        <dsp:cNvSpPr/>
      </dsp:nvSpPr>
      <dsp:spPr>
        <a:xfrm rot="5400000">
          <a:off x="-224463" y="228352"/>
          <a:ext cx="1496422" cy="1047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rgbClr val="00B0F0"/>
              </a:solidFill>
              <a:latin typeface="Arial Narrow" panose="020B0606020202030204" pitchFamily="34" charset="0"/>
            </a:rPr>
            <a:t>Step</a:t>
          </a:r>
          <a:r>
            <a:rPr lang="en-GB" sz="1600" kern="1200" dirty="0" smtClean="0">
              <a:latin typeface="Arial Narrow" panose="020B0606020202030204" pitchFamily="34" charset="0"/>
            </a:rPr>
            <a:t> </a:t>
          </a:r>
          <a:r>
            <a:rPr lang="en-GB" sz="1600" kern="1200" dirty="0" smtClean="0">
              <a:solidFill>
                <a:srgbClr val="00B0F0"/>
              </a:solidFill>
              <a:latin typeface="Arial Narrow" panose="020B0606020202030204" pitchFamily="34" charset="0"/>
            </a:rPr>
            <a:t>1</a:t>
          </a:r>
          <a:endParaRPr lang="en-GB" sz="1600" kern="1200" dirty="0">
            <a:solidFill>
              <a:srgbClr val="00B0F0"/>
            </a:solidFill>
            <a:latin typeface="Arial Narrow" panose="020B0606020202030204" pitchFamily="34" charset="0"/>
          </a:endParaRPr>
        </a:p>
      </dsp:txBody>
      <dsp:txXfrm rot="-5400000">
        <a:off x="0" y="527637"/>
        <a:ext cx="1047496" cy="448926"/>
      </dsp:txXfrm>
    </dsp:sp>
    <dsp:sp modelId="{8546D12B-EB8C-4371-AEAA-16B6CD3E48EC}">
      <dsp:nvSpPr>
        <dsp:cNvPr id="0" name=""/>
        <dsp:cNvSpPr/>
      </dsp:nvSpPr>
      <dsp:spPr>
        <a:xfrm rot="5400000">
          <a:off x="3096912" y="-2038797"/>
          <a:ext cx="972674" cy="5071507"/>
        </a:xfrm>
        <a:prstGeom prst="round2SameRect">
          <a:avLst/>
        </a:prstGeom>
        <a:solidFill>
          <a:schemeClr val="accent1">
            <a:alpha val="90000"/>
          </a:schemeClr>
        </a:solidFill>
        <a:ln w="425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rgbClr val="00B0F0"/>
              </a:solidFill>
              <a:latin typeface="Arial Narrow" panose="020B0606020202030204" pitchFamily="34" charset="0"/>
            </a:rPr>
            <a:t>the proper methodology </a:t>
          </a:r>
          <a:endParaRPr lang="en-GB" sz="1800" kern="1200" dirty="0">
            <a:solidFill>
              <a:srgbClr val="00B0F0"/>
            </a:solidFill>
            <a:latin typeface="Arial Narrow" panose="020B0606020202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rgbClr val="00B0F0"/>
              </a:solidFill>
              <a:latin typeface="Arial Narrow" panose="020B0606020202030204" pitchFamily="34" charset="0"/>
            </a:rPr>
            <a:t>the parameter value from ranges provided </a:t>
          </a:r>
          <a:endParaRPr lang="en-GB" sz="1800" kern="1200" dirty="0">
            <a:solidFill>
              <a:srgbClr val="00B0F0"/>
            </a:solidFill>
            <a:latin typeface="Arial Narrow" panose="020B0606020202030204" pitchFamily="34" charset="0"/>
          </a:endParaRPr>
        </a:p>
      </dsp:txBody>
      <dsp:txXfrm rot="-5400000">
        <a:off x="1047496" y="58101"/>
        <a:ext cx="5024025" cy="877710"/>
      </dsp:txXfrm>
    </dsp:sp>
    <dsp:sp modelId="{D95B09F7-5C19-4320-A025-58E8E592133E}">
      <dsp:nvSpPr>
        <dsp:cNvPr id="0" name=""/>
        <dsp:cNvSpPr/>
      </dsp:nvSpPr>
      <dsp:spPr>
        <a:xfrm rot="5400000">
          <a:off x="-224463" y="1529578"/>
          <a:ext cx="1496422" cy="1047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00B0F0"/>
              </a:solidFill>
              <a:latin typeface="Arial Narrow" panose="020B0606020202030204" pitchFamily="34" charset="0"/>
            </a:rPr>
            <a:t>Step</a:t>
          </a:r>
          <a:r>
            <a:rPr lang="en-GB" sz="1800" kern="1200" dirty="0" smtClean="0">
              <a:latin typeface="Arial Narrow" panose="020B0606020202030204" pitchFamily="34" charset="0"/>
            </a:rPr>
            <a:t> </a:t>
          </a:r>
          <a:r>
            <a:rPr lang="en-GB" sz="1800" kern="1200" dirty="0" smtClean="0">
              <a:solidFill>
                <a:srgbClr val="00B0F0"/>
              </a:solidFill>
              <a:latin typeface="Arial Narrow" panose="020B0606020202030204" pitchFamily="34" charset="0"/>
            </a:rPr>
            <a:t>2</a:t>
          </a:r>
          <a:endParaRPr lang="en-GB" sz="1800" kern="1200" dirty="0">
            <a:solidFill>
              <a:srgbClr val="00B0F0"/>
            </a:solidFill>
            <a:latin typeface="Arial Narrow" panose="020B0606020202030204" pitchFamily="34" charset="0"/>
          </a:endParaRPr>
        </a:p>
      </dsp:txBody>
      <dsp:txXfrm rot="-5400000">
        <a:off x="0" y="1828863"/>
        <a:ext cx="1047496" cy="448926"/>
      </dsp:txXfrm>
    </dsp:sp>
    <dsp:sp modelId="{4DCB93E5-20E0-44FE-9033-54ACA899F1D4}">
      <dsp:nvSpPr>
        <dsp:cNvPr id="0" name=""/>
        <dsp:cNvSpPr/>
      </dsp:nvSpPr>
      <dsp:spPr>
        <a:xfrm rot="5400000">
          <a:off x="3096912" y="-770174"/>
          <a:ext cx="972674" cy="5071507"/>
        </a:xfrm>
        <a:prstGeom prst="round2SameRect">
          <a:avLst/>
        </a:prstGeom>
        <a:solidFill>
          <a:schemeClr val="accent1">
            <a:lumMod val="90000"/>
            <a:alpha val="90000"/>
          </a:schemeClr>
        </a:solidFill>
        <a:ln w="425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rgbClr val="00B0F0"/>
              </a:solidFill>
              <a:latin typeface="Arial Narrow" panose="020B0606020202030204" pitchFamily="34" charset="0"/>
            </a:rPr>
            <a:t>the most appropriate activity data to use </a:t>
          </a:r>
          <a:endParaRPr lang="en-GB" sz="1800" kern="1200" dirty="0">
            <a:solidFill>
              <a:srgbClr val="00B0F0"/>
            </a:solidFill>
            <a:latin typeface="Arial Narrow" panose="020B0606020202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rgbClr val="00B0F0"/>
              </a:solidFill>
              <a:latin typeface="Arial Narrow" panose="020B0606020202030204" pitchFamily="34" charset="0"/>
            </a:rPr>
            <a:t>the most appropriate way to apply a methodology </a:t>
          </a:r>
          <a:endParaRPr lang="en-GB" sz="1800" kern="1200" dirty="0">
            <a:solidFill>
              <a:srgbClr val="00B0F0"/>
            </a:solidFill>
            <a:latin typeface="Arial Narrow" panose="020B0606020202030204" pitchFamily="34" charset="0"/>
          </a:endParaRPr>
        </a:p>
      </dsp:txBody>
      <dsp:txXfrm rot="-5400000">
        <a:off x="1047496" y="1326724"/>
        <a:ext cx="5024025" cy="877710"/>
      </dsp:txXfrm>
    </dsp:sp>
    <dsp:sp modelId="{69BC4425-77A1-41A8-ACEA-174584981784}">
      <dsp:nvSpPr>
        <dsp:cNvPr id="0" name=""/>
        <dsp:cNvSpPr/>
      </dsp:nvSpPr>
      <dsp:spPr>
        <a:xfrm rot="5400000">
          <a:off x="-224463" y="2830804"/>
          <a:ext cx="1496422" cy="1047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00B0F0"/>
              </a:solidFill>
              <a:latin typeface="Arial Narrow" panose="020B0606020202030204" pitchFamily="34" charset="0"/>
            </a:rPr>
            <a:t>Step 3</a:t>
          </a:r>
          <a:endParaRPr lang="en-GB" sz="1800" kern="1200" dirty="0">
            <a:solidFill>
              <a:srgbClr val="00B0F0"/>
            </a:solidFill>
            <a:latin typeface="Arial Narrow" panose="020B0606020202030204" pitchFamily="34" charset="0"/>
          </a:endParaRPr>
        </a:p>
      </dsp:txBody>
      <dsp:txXfrm rot="-5400000">
        <a:off x="0" y="3130089"/>
        <a:ext cx="1047496" cy="448926"/>
      </dsp:txXfrm>
    </dsp:sp>
    <dsp:sp modelId="{3E469272-78F7-4757-8EBD-9A4F124C47D0}">
      <dsp:nvSpPr>
        <dsp:cNvPr id="0" name=""/>
        <dsp:cNvSpPr/>
      </dsp:nvSpPr>
      <dsp:spPr>
        <a:xfrm rot="5400000">
          <a:off x="3096912" y="556924"/>
          <a:ext cx="972674" cy="5071507"/>
        </a:xfrm>
        <a:prstGeom prst="round2SameRect">
          <a:avLst/>
        </a:prstGeom>
        <a:solidFill>
          <a:schemeClr val="accent1">
            <a:alpha val="90000"/>
          </a:schemeClr>
        </a:solidFill>
        <a:ln w="425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rgbClr val="00B0F0"/>
              </a:solidFill>
              <a:latin typeface="Arial Narrow" panose="020B0606020202030204" pitchFamily="34" charset="0"/>
            </a:rPr>
            <a:t>the appropriate mix of technologies in use</a:t>
          </a:r>
          <a:endParaRPr lang="en-GB" sz="1600" kern="1200" dirty="0">
            <a:solidFill>
              <a:srgbClr val="00B0F0"/>
            </a:solidFill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rgbClr val="00B0F0"/>
              </a:solidFill>
              <a:latin typeface="Arial Narrow" panose="020B0606020202030204" pitchFamily="34" charset="0"/>
            </a:rPr>
            <a:t>statistical techniques</a:t>
          </a:r>
          <a:endParaRPr lang="en-GB" sz="1600" kern="1200" dirty="0">
            <a:solidFill>
              <a:srgbClr val="00B0F0"/>
            </a:solidFill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rgbClr val="00B0F0"/>
              </a:solidFill>
              <a:latin typeface="Arial Narrow" panose="020B0606020202030204" pitchFamily="34" charset="0"/>
            </a:rPr>
            <a:t>how to interpret datasets that are small, highly skewed or incomplete</a:t>
          </a:r>
          <a:endParaRPr lang="en-GB" sz="1600" kern="1200" dirty="0">
            <a:solidFill>
              <a:srgbClr val="00B0F0"/>
            </a:solidFill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kern="1200" dirty="0">
            <a:latin typeface="Arial Narrow" panose="020B0606020202030204" pitchFamily="34" charset="0"/>
          </a:endParaRPr>
        </a:p>
      </dsp:txBody>
      <dsp:txXfrm rot="-5400000">
        <a:off x="1047496" y="2653822"/>
        <a:ext cx="5024025" cy="877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B0722-B7C4-470C-889D-4E44A314DC06}" type="datetimeFigureOut">
              <a:rPr kumimoji="1" lang="ja-JP" altLang="en-US" smtClean="0"/>
              <a:t>2017/5/31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40146-1D71-4BF4-AEF6-6714FA68A8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7666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ja-JP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39" y="0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ja-JP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1186"/>
            <a:ext cx="5444490" cy="44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noProof="0" smtClean="0"/>
              <a:t>Click to edit Master text styles</a:t>
            </a:r>
          </a:p>
          <a:p>
            <a:pPr lvl="1"/>
            <a:r>
              <a:rPr lang="en-GB" altLang="ja-JP" noProof="0" smtClean="0"/>
              <a:t>Second level</a:t>
            </a:r>
          </a:p>
          <a:p>
            <a:pPr lvl="2"/>
            <a:r>
              <a:rPr lang="en-GB" altLang="ja-JP" noProof="0" smtClean="0"/>
              <a:t>Third level</a:t>
            </a:r>
          </a:p>
          <a:p>
            <a:pPr lvl="3"/>
            <a:r>
              <a:rPr lang="en-GB" altLang="ja-JP" noProof="0" smtClean="0"/>
              <a:t>Fourth level</a:t>
            </a:r>
          </a:p>
          <a:p>
            <a:pPr lvl="4"/>
            <a:r>
              <a:rPr lang="en-GB" altLang="ja-JP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ja-JP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39" y="9440646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3E384F-D37A-4F2A-97CD-72DBD6AF72C8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300895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1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112341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10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297247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11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75053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12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192081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13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512658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14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392217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15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49211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16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423290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17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5277808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18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7208567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19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549146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2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8523361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20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84919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21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2752352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22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1724748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23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0464361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24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9556115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25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2943250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26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6282035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27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7366590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28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8911937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29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068324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3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938689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4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19326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5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492788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6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569902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7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523965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8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104553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E384F-D37A-4F2A-97CD-72DBD6AF72C8}" type="slidenum">
              <a:rPr lang="en-GB" altLang="ja-JP" smtClean="0"/>
              <a:pPr/>
              <a:t>9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65931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10008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8" b="37502"/>
          <a:stretch>
            <a:fillRect/>
          </a:stretch>
        </p:blipFill>
        <p:spPr bwMode="auto">
          <a:xfrm>
            <a:off x="0" y="0"/>
            <a:ext cx="9144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95288" y="260350"/>
            <a:ext cx="8748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ja-JP">
              <a:ea typeface="MS PGothic" pitchFamily="34" charset="-128"/>
            </a:endParaRPr>
          </a:p>
        </p:txBody>
      </p:sp>
      <p:pic>
        <p:nvPicPr>
          <p:cNvPr id="6" name="Picture 12" descr="IPCCLogoBlue_RGB_72PP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5516563"/>
            <a:ext cx="61595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71563" y="0"/>
            <a:ext cx="8072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US" altLang="ja-JP" sz="2400">
                <a:solidFill>
                  <a:schemeClr val="bg1"/>
                </a:solidFill>
                <a:latin typeface="Frutiger LT Pro 57 Condensed"/>
                <a:ea typeface="MS PGothic" pitchFamily="34" charset="-128"/>
              </a:rPr>
              <a:t>Task Force on National Greenhouse Gas Inventories</a:t>
            </a:r>
            <a:endParaRPr lang="en-GB" altLang="ja-JP" sz="2400">
              <a:solidFill>
                <a:schemeClr val="bg1"/>
              </a:solidFill>
              <a:latin typeface="Frutiger LT Pro 57 Condensed"/>
              <a:ea typeface="MS PGothic" pitchFamily="34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9286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1538" y="2130425"/>
            <a:ext cx="8072462" cy="1470025"/>
          </a:xfrm>
        </p:spPr>
        <p:txBody>
          <a:bodyPr/>
          <a:lstStyle>
            <a:lvl1pPr algn="r">
              <a:defRPr sz="4400" b="1" i="0" cap="none" spc="0">
                <a:ln>
                  <a:noFill/>
                </a:ln>
                <a:solidFill>
                  <a:srgbClr val="990002"/>
                </a:solidFill>
                <a:effectLst/>
                <a:latin typeface="Frutiger LT Pro 57 Condensed" pitchFamily="34" charset="0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GB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38" y="3886200"/>
            <a:ext cx="8072462" cy="1752600"/>
          </a:xfrm>
        </p:spPr>
        <p:txBody>
          <a:bodyPr/>
          <a:lstStyle>
            <a:lvl1pPr marL="0" indent="0" algn="r">
              <a:buFontTx/>
              <a:buNone/>
              <a:defRPr b="1" i="0">
                <a:solidFill>
                  <a:srgbClr val="5492CD"/>
                </a:solidFill>
                <a:latin typeface="Frutiger LT Pro 57 Condensed" pitchFamily="34" charset="0"/>
              </a:defRPr>
            </a:lvl1pPr>
          </a:lstStyle>
          <a:p>
            <a:r>
              <a:rPr lang="ja-JP" altLang="en-US" smtClean="0"/>
              <a:t>マスタ サブタイトルの書式設定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6872764"/>
      </p:ext>
    </p:extLst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7F33B-1004-41AE-9B3A-22FBC8699DD6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172429977"/>
      </p:ext>
    </p:extLst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163513"/>
            <a:ext cx="1979612" cy="596265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2513" y="163513"/>
            <a:ext cx="5788025" cy="596265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F825F-4812-4366-B7D2-958049D3947C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806730386"/>
      </p:ext>
    </p:extLst>
  </p:cSld>
  <p:clrMapOvr>
    <a:masterClrMapping/>
  </p:clrMapOvr>
  <p:transition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00" y="163513"/>
            <a:ext cx="7918450" cy="1008062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52513" y="1600200"/>
            <a:ext cx="374015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5063" y="1600200"/>
            <a:ext cx="3741737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F0532-D5E7-485A-BBFC-3E2D037B835F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223545870"/>
      </p:ext>
    </p:extLst>
  </p:cSld>
  <p:clrMapOvr>
    <a:masterClrMapping/>
  </p:clrMapOvr>
  <p:transition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00" y="163513"/>
            <a:ext cx="7918450" cy="1008062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52513" y="1600200"/>
            <a:ext cx="7634287" cy="4525963"/>
          </a:xfrm>
        </p:spPr>
        <p:txBody>
          <a:bodyPr/>
          <a:lstStyle/>
          <a:p>
            <a:pPr lvl="0"/>
            <a:r>
              <a:rPr lang="ja-JP" altLang="en-US" noProof="0" smtClean="0"/>
              <a:t>アイコンをクリックして表を追加</a:t>
            </a:r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D7DE5-FB85-426C-93E7-A44F23EC1A77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466943441"/>
      </p:ext>
    </p:extLst>
  </p:cSld>
  <p:clrMapOvr>
    <a:masterClrMapping/>
  </p:clrMapOvr>
  <p:transition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80963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ja-JP" altLang="ja-JP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buSzPct val="116000"/>
              <a:buFont typeface="Arial" pitchFamily="34" charset="0"/>
              <a:buChar char="•"/>
              <a:defRPr sz="2800"/>
            </a:lvl1pPr>
            <a:lvl2pPr>
              <a:buFont typeface="Wingdings" pitchFamily="2" charset="2"/>
              <a:buChar char="v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buFont typeface="Wingdings" pitchFamily="2" charset="2"/>
              <a:buChar char="Ø"/>
              <a:defRPr sz="1800"/>
            </a:lvl4pPr>
            <a:lvl5pPr>
              <a:buFont typeface="Arial" pitchFamily="34" charset="0"/>
              <a:buChar char="•"/>
              <a:defRPr sz="1800"/>
            </a:lvl5pPr>
          </a:lstStyle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en-GB" noProof="0" dirty="0" smtClean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B8F00-F19F-4873-AA09-FC6553E28C8F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928217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88913"/>
            <a:ext cx="8240713" cy="5937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15867-3AA5-4702-A1BB-0A348BF23B21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92637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492CD"/>
                </a:solidFill>
              </a:defRPr>
            </a:lvl1pPr>
            <a:lvl2pPr>
              <a:defRPr>
                <a:solidFill>
                  <a:srgbClr val="5492CD"/>
                </a:solidFill>
              </a:defRPr>
            </a:lvl2pPr>
            <a:lvl3pPr>
              <a:defRPr>
                <a:solidFill>
                  <a:srgbClr val="5492CD"/>
                </a:solidFill>
              </a:defRPr>
            </a:lvl3pPr>
            <a:lvl4pPr>
              <a:defRPr>
                <a:solidFill>
                  <a:srgbClr val="5492CD"/>
                </a:solidFill>
              </a:defRPr>
            </a:lvl4pPr>
            <a:lvl5pPr>
              <a:defRPr>
                <a:solidFill>
                  <a:srgbClr val="5492CD"/>
                </a:solidFill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DAEA4-35F7-49E4-8FC8-DC32B55B1BF1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367419756"/>
      </p:ext>
    </p:extLst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955AD-77EA-4122-B03C-E70B2FEACE7D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597625914"/>
      </p:ext>
    </p:extLst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251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5063" y="1600200"/>
            <a:ext cx="37417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F672E-EFB8-4614-BD7B-6D0CDBE1E69F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333527934"/>
      </p:ext>
    </p:extLst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4A6EF-685E-4777-B598-A628BB41BD6A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079055608"/>
      </p:ext>
    </p:extLst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3BC46-8429-4EEF-B097-614BCCB08950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349442385"/>
      </p:ext>
    </p:extLst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7A8C7-6A12-4BDA-9EC2-B7CEA6A51D31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148439573"/>
      </p:ext>
    </p:extLst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9808C-58D8-430B-B246-01A5C14265CA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97035497"/>
      </p:ext>
    </p:extLst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endParaRPr lang="en-GB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1CF7D-5176-47BC-8C38-E46883738545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250208117"/>
      </p:ext>
    </p:extLst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IPCCLogoBlue_RGB_72PPI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6000750"/>
            <a:ext cx="38735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4100" y="163513"/>
            <a:ext cx="79184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  <a:endParaRPr lang="en-GB" altLang="ja-JP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2513" y="1600200"/>
            <a:ext cx="76342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 altLang="ja-JP" smtClean="0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5875" y="6572250"/>
            <a:ext cx="642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MS PGothic" pitchFamily="34" charset="-128"/>
              </a:defRPr>
            </a:lvl1pPr>
          </a:lstStyle>
          <a:p>
            <a:fld id="{0E53894D-018C-4579-B0DC-DF71D0506BB8}" type="slidenum">
              <a:rPr lang="en-GB" altLang="ja-JP"/>
              <a:pPr/>
              <a:t>‹#›</a:t>
            </a:fld>
            <a:endParaRPr lang="en-GB" altLang="ja-JP"/>
          </a:p>
        </p:txBody>
      </p:sp>
      <p:pic>
        <p:nvPicPr>
          <p:cNvPr id="1030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9286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0" r:id="rId12"/>
    <p:sldLayoutId id="2147484101" r:id="rId13"/>
    <p:sldLayoutId id="2147484102" r:id="rId14"/>
    <p:sldLayoutId id="2147484104" r:id="rId15"/>
  </p:sldLayoutIdLst>
  <p:transition>
    <p:cove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latin typeface="Frutiger LT Pro 57 Condensed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effectLst>
            <a:outerShdw blurRad="38100" dist="38100" dir="2700000" algn="tl">
              <a:srgbClr val="C0C0C0"/>
            </a:outerShdw>
          </a:effectLst>
          <a:latin typeface="Frutiger LT Pro 57 Condense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effectLst>
            <a:outerShdw blurRad="38100" dist="38100" dir="2700000" algn="tl">
              <a:srgbClr val="C0C0C0"/>
            </a:outerShdw>
          </a:effectLst>
          <a:latin typeface="Frutiger LT Pro 57 Condense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effectLst>
            <a:outerShdw blurRad="38100" dist="38100" dir="2700000" algn="tl">
              <a:srgbClr val="C0C0C0"/>
            </a:outerShdw>
          </a:effectLst>
          <a:latin typeface="Frutiger LT Pro 57 Condense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effectLst>
            <a:outerShdw blurRad="38100" dist="38100" dir="2700000" algn="tl">
              <a:srgbClr val="C0C0C0"/>
            </a:outerShdw>
          </a:effectLst>
          <a:latin typeface="Frutiger LT Pro 57 Condense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 b="1" i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 b="1" i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 b="1" i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 b="1" i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rgbClr val="5492CD"/>
          </a:solidFill>
          <a:latin typeface="Frutiger LT Pro 57 Condensed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rgbClr val="5B92E5"/>
          </a:solidFill>
          <a:latin typeface="Frutiger LT Pro 57 Condensed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rgbClr val="5B92E5"/>
          </a:solidFill>
          <a:latin typeface="Frutiger LT Pro 57 Condensed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rgbClr val="5B92E5"/>
          </a:solidFill>
          <a:latin typeface="Frutiger LT Pro 57 Condensed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5B92E5"/>
          </a:solidFill>
          <a:latin typeface="Frutiger LT Pro 57 Condensed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816" y="2222938"/>
            <a:ext cx="8927184" cy="895016"/>
          </a:xfrm>
        </p:spPr>
        <p:txBody>
          <a:bodyPr/>
          <a:lstStyle/>
          <a:p>
            <a:pPr algn="r"/>
            <a:r>
              <a:rPr lang="en-US" altLang="ja-JP" sz="3600" cap="none" dirty="0" smtClean="0"/>
              <a:t>Approaches to Data Collection</a:t>
            </a:r>
            <a:endParaRPr lang="en-US" sz="3600" cap="smal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4376"/>
            <a:ext cx="1607817" cy="2033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575" y="-7565"/>
            <a:ext cx="1629745" cy="20369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6313" y="-12506"/>
            <a:ext cx="1638240" cy="20418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4647" y="-2"/>
            <a:ext cx="1662592" cy="2029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5463" y="3188"/>
            <a:ext cx="1654816" cy="20261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6244" y="-12507"/>
            <a:ext cx="1684842" cy="20418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t="1" r="19381" b="150"/>
          <a:stretch/>
        </p:blipFill>
        <p:spPr>
          <a:xfrm>
            <a:off x="7672834" y="3187"/>
            <a:ext cx="1471166" cy="2026159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" y="3311545"/>
            <a:ext cx="9144000" cy="253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rgbClr val="5492CD"/>
                </a:solidFill>
                <a:latin typeface="Frutiger LT Pro 57 Condense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5492CD"/>
                </a:solidFill>
                <a:latin typeface="Frutiger LT Pro 57 Condensed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5492CD"/>
                </a:solidFill>
                <a:latin typeface="Frutiger LT Pro 57 Condensed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rgbClr val="5492CD"/>
                </a:solidFill>
                <a:latin typeface="Frutiger LT Pro 57 Condensed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492CD"/>
                </a:solidFill>
                <a:latin typeface="Frutiger LT Pro 57 Condensed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n-GB" sz="2000" b="1" dirty="0">
                <a:solidFill>
                  <a:srgbClr val="0070C0"/>
                </a:solidFill>
              </a:rPr>
              <a:t>Africa Regional Workshop on the Building of Sustainable National</a:t>
            </a:r>
          </a:p>
          <a:p>
            <a:pPr marL="0" indent="0" algn="r">
              <a:buNone/>
            </a:pPr>
            <a:r>
              <a:rPr lang="en-GB" sz="2000" b="1" dirty="0">
                <a:solidFill>
                  <a:srgbClr val="0070C0"/>
                </a:solidFill>
              </a:rPr>
              <a:t>Greenhouse Gas Inventory Management Systems, and the use of the 2006</a:t>
            </a:r>
          </a:p>
          <a:p>
            <a:pPr marL="0" indent="0" algn="r">
              <a:spcAft>
                <a:spcPts val="600"/>
              </a:spcAft>
              <a:buNone/>
            </a:pPr>
            <a:r>
              <a:rPr lang="en-GB" sz="2000" b="1" dirty="0">
                <a:solidFill>
                  <a:srgbClr val="0070C0"/>
                </a:solidFill>
              </a:rPr>
              <a:t>IPCC Guidelines for National Greenhouse Gas Inventories</a:t>
            </a:r>
          </a:p>
          <a:p>
            <a:pPr marL="0" indent="0" algn="r">
              <a:buNone/>
            </a:pPr>
            <a:r>
              <a:rPr lang="en-GB" sz="2000" dirty="0" err="1">
                <a:solidFill>
                  <a:srgbClr val="0070C0"/>
                </a:solidFill>
              </a:rPr>
              <a:t>Swakopmund</a:t>
            </a:r>
            <a:r>
              <a:rPr lang="en-GB" sz="2000" dirty="0">
                <a:solidFill>
                  <a:srgbClr val="0070C0"/>
                </a:solidFill>
              </a:rPr>
              <a:t>, Namibia</a:t>
            </a:r>
          </a:p>
          <a:p>
            <a:pPr marL="0" indent="0" algn="r">
              <a:buNone/>
            </a:pPr>
            <a:r>
              <a:rPr lang="en-GB" sz="2000" dirty="0">
                <a:solidFill>
                  <a:srgbClr val="0070C0"/>
                </a:solidFill>
              </a:rPr>
              <a:t>24-28 April 2017</a:t>
            </a:r>
          </a:p>
          <a:p>
            <a:pPr marL="0" indent="0" algn="r">
              <a:buNone/>
            </a:pPr>
            <a:r>
              <a:rPr lang="en-GB" sz="2400" dirty="0" err="1">
                <a:solidFill>
                  <a:srgbClr val="0070C0"/>
                </a:solidFill>
              </a:rPr>
              <a:t>Sekai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</a:rPr>
              <a:t>Ngarize</a:t>
            </a:r>
            <a:r>
              <a:rPr lang="en-GB" sz="2400" dirty="0" smtClean="0">
                <a:solidFill>
                  <a:srgbClr val="0070C0"/>
                </a:solidFill>
              </a:rPr>
              <a:t>, IPCC </a:t>
            </a:r>
            <a:r>
              <a:rPr lang="en-GB" sz="2400" dirty="0">
                <a:solidFill>
                  <a:srgbClr val="0070C0"/>
                </a:solidFill>
              </a:rPr>
              <a:t>TFI TSU</a:t>
            </a:r>
          </a:p>
          <a:p>
            <a:pPr marL="0" indent="0" algn="r">
              <a:buNone/>
            </a:pPr>
            <a:endParaRPr lang="en-GB" sz="20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en-GB" sz="20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en-GB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 algn="r">
              <a:buNone/>
            </a:pPr>
            <a:endParaRPr lang="en-GB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3152"/>
      </p:ext>
    </p:extLst>
  </p:cSld>
  <p:clrMapOvr>
    <a:masterClrMapping/>
  </p:clrMapOvr>
  <p:transition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5623" cy="1171575"/>
          </a:xfrm>
        </p:spPr>
        <p:txBody>
          <a:bodyPr/>
          <a:lstStyle/>
          <a:p>
            <a:r>
              <a:rPr lang="en-US" altLang="ja-JP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Collection of data: General guidance to gathering existing </a:t>
            </a:r>
            <a:r>
              <a:rPr lang="en-US" altLang="ja-JP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data- Surrogate data</a:t>
            </a:r>
            <a:endParaRPr lang="en-GB" sz="28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617782"/>
              </p:ext>
            </p:extLst>
          </p:nvPr>
        </p:nvGraphicFramePr>
        <p:xfrm>
          <a:off x="0" y="1314450"/>
          <a:ext cx="9066213" cy="554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3445121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9669" y="0"/>
            <a:ext cx="8995954" cy="9810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Collection of data: Generating new data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69" y="981075"/>
            <a:ext cx="8995954" cy="57324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ja-JP" sz="2400" dirty="0" smtClean="0">
                <a:latin typeface="Arial Narrow" panose="020B0606020202030204" pitchFamily="34" charset="0"/>
                <a:ea typeface="ＭＳ Ｐゴシック" pitchFamily="34" charset="-128"/>
              </a:rPr>
              <a:t>If representative emission factors, activity data or other estimation parameters do not exist, or cannot be estimated from existing sources. </a:t>
            </a:r>
            <a:endParaRPr lang="en-US" altLang="ja-JP" sz="2400" dirty="0" smtClean="0">
              <a:latin typeface="Arial Narrow" panose="020B0606020202030204" pitchFamily="34" charset="0"/>
              <a:ea typeface="ＭＳ Ｐゴシック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By measurements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representative sample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suitable measurement method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well-designed measurement </a:t>
            </a:r>
            <a:r>
              <a:rPr lang="en-US" altLang="ja-JP" dirty="0" err="1" smtClean="0">
                <a:latin typeface="Arial Narrow" panose="020B0606020202030204" pitchFamily="34" charset="0"/>
                <a:ea typeface="ＭＳ Ｐゴシック" pitchFamily="34" charset="-128"/>
              </a:rPr>
              <a:t>programme</a:t>
            </a:r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 defines (Table 2.1, </a:t>
            </a:r>
            <a:r>
              <a:rPr lang="en-US" altLang="ja-JP" dirty="0" err="1" smtClean="0">
                <a:latin typeface="Arial Narrow" panose="020B0606020202030204" pitchFamily="34" charset="0"/>
                <a:ea typeface="ＭＳ Ｐゴシック" pitchFamily="34" charset="-128"/>
              </a:rPr>
              <a:t>Vol</a:t>
            </a:r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 1 2006GL):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altLang="ja-JP" dirty="0">
                <a:latin typeface="Arial Narrow" panose="020B0606020202030204" pitchFamily="34" charset="0"/>
                <a:ea typeface="ＭＳ Ｐゴシック" pitchFamily="34" charset="-128"/>
              </a:rPr>
              <a:t>m</a:t>
            </a:r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easurement objective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methodology protocol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measurement plan with clear instructions to the measurement personnel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data processing and reporting procedures, and documentation</a:t>
            </a:r>
            <a:endParaRPr lang="en-US" altLang="ja-JP" sz="2000" dirty="0" smtClean="0">
              <a:latin typeface="Arial Narrow" panose="020B0606020202030204" pitchFamily="34" charset="0"/>
              <a:ea typeface="ＭＳ Ｐゴシック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Using models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Models can be used to generate data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Models are a means of data transformation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5" y="0"/>
            <a:ext cx="8891451" cy="9810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Adapting data for inventory use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9935" y="1557338"/>
            <a:ext cx="8082117" cy="493054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3200" b="1" dirty="0" smtClean="0">
                <a:solidFill>
                  <a:schemeClr val="accent2"/>
                </a:solidFill>
                <a:latin typeface="Arial Narrow" panose="020B0606020202030204" pitchFamily="34" charset="0"/>
                <a:ea typeface="ＭＳ Ｐゴシック" pitchFamily="34" charset="-128"/>
              </a:rPr>
              <a:t>Aim:</a:t>
            </a:r>
            <a:r>
              <a:rPr lang="en-US" altLang="ja-JP" sz="3200" dirty="0" smtClean="0">
                <a:latin typeface="Arial Narrow" panose="020B0606020202030204" pitchFamily="34" charset="0"/>
                <a:ea typeface="ＭＳ Ｐゴシック" pitchFamily="34" charset="-128"/>
              </a:rPr>
              <a:t> </a:t>
            </a:r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to ensure that the level of detail and coverage of the data, including sectors/process/abatement, match the location, land type, compound and years included</a:t>
            </a:r>
          </a:p>
          <a:p>
            <a:pPr eaLnBrk="1" hangingPunct="1">
              <a:lnSpc>
                <a:spcPct val="80000"/>
              </a:lnSpc>
            </a:pPr>
            <a:r>
              <a:rPr lang="en-GB" altLang="ja-JP" dirty="0">
                <a:latin typeface="Arial Narrow" panose="020B0606020202030204" pitchFamily="34" charset="0"/>
                <a:ea typeface="ＭＳ Ｐゴシック" pitchFamily="34" charset="-128"/>
              </a:rPr>
              <a:t>Greenhouse gas inventories require consistent estimates across time series and between categories. </a:t>
            </a:r>
            <a:endParaRPr lang="en-GB" altLang="ja-JP" dirty="0" smtClean="0">
              <a:latin typeface="Arial Narrow" panose="020B0606020202030204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Adapting data includes filling </a:t>
            </a:r>
            <a:r>
              <a:rPr lang="en-GB" altLang="ja-JP" dirty="0">
                <a:latin typeface="Arial Narrow" panose="020B0606020202030204" pitchFamily="34" charset="0"/>
                <a:ea typeface="ＭＳ Ｐゴシック" pitchFamily="34" charset="-128"/>
              </a:rPr>
              <a:t>gaps if data are missing for one or more years or the data do not represent the year or national coverage required. </a:t>
            </a:r>
            <a:endParaRPr lang="en-US" altLang="ja-JP" dirty="0">
              <a:latin typeface="Arial Narrow" panose="020B0606020202030204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dirty="0" smtClean="0">
              <a:latin typeface="Arial Narrow" panose="020B0606020202030204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  </a:t>
            </a:r>
            <a:r>
              <a:rPr lang="en-US" altLang="ja-JP" dirty="0" smtClean="0">
                <a:solidFill>
                  <a:srgbClr val="92D050"/>
                </a:solidFill>
                <a:latin typeface="Arial Narrow" panose="020B0606020202030204" pitchFamily="34" charset="0"/>
                <a:ea typeface="ＭＳ Ｐゴシック" pitchFamily="34" charset="-128"/>
              </a:rPr>
              <a:t>(Techniques to </a:t>
            </a:r>
            <a:r>
              <a:rPr lang="en-US" altLang="ja-JP" b="1" u="sng" dirty="0" smtClean="0">
                <a:solidFill>
                  <a:srgbClr val="92D050"/>
                </a:solidFill>
                <a:latin typeface="Arial Narrow" panose="020B0606020202030204" pitchFamily="34" charset="0"/>
                <a:ea typeface="ＭＳ Ｐゴシック" pitchFamily="34" charset="-128"/>
              </a:rPr>
              <a:t>address </a:t>
            </a:r>
            <a:r>
              <a:rPr lang="en-US" altLang="ja-JP" b="1" u="sng" dirty="0">
                <a:solidFill>
                  <a:srgbClr val="92D050"/>
                </a:solidFill>
                <a:latin typeface="Arial Narrow" panose="020B0606020202030204" pitchFamily="34" charset="0"/>
                <a:ea typeface="ＭＳ Ｐゴシック" pitchFamily="34" charset="-128"/>
              </a:rPr>
              <a:t>gaps in data </a:t>
            </a:r>
            <a:r>
              <a:rPr lang="en-US" altLang="ja-JP" b="1" u="sng" dirty="0" smtClean="0">
                <a:solidFill>
                  <a:srgbClr val="92D050"/>
                </a:solidFill>
                <a:latin typeface="Arial Narrow" panose="020B0606020202030204" pitchFamily="34" charset="0"/>
                <a:ea typeface="ＭＳ Ｐゴシック" pitchFamily="34" charset="-128"/>
              </a:rPr>
              <a:t>sets</a:t>
            </a:r>
            <a:r>
              <a:rPr lang="en-US" altLang="ja-JP" dirty="0" smtClean="0">
                <a:solidFill>
                  <a:srgbClr val="92D050"/>
                </a:solidFill>
                <a:latin typeface="Arial Narrow" panose="020B0606020202030204" pitchFamily="34" charset="0"/>
                <a:ea typeface="ＭＳ Ｐゴシック" pitchFamily="34" charset="-128"/>
              </a:rPr>
              <a:t> will be explained in detail in the other presentation “Time Series Consistency”.)</a:t>
            </a:r>
          </a:p>
          <a:p>
            <a:pPr eaLnBrk="1" hangingPunct="1">
              <a:lnSpc>
                <a:spcPct val="80000"/>
              </a:lnSpc>
            </a:pPr>
            <a:endParaRPr lang="ja-JP" altLang="en-US" sz="2400" dirty="0" smtClean="0">
              <a:latin typeface="Arial Narrow" panose="020B0606020202030204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52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Adapting </a:t>
            </a:r>
            <a:r>
              <a:rPr lang="en-US" altLang="ja-JP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data for inventory use </a:t>
            </a:r>
            <a:r>
              <a:rPr lang="en-US" altLang="ja-JP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-  examples of </a:t>
            </a:r>
            <a:r>
              <a:rPr lang="en-US" altLang="ja-JP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approaches</a:t>
            </a:r>
            <a:endParaRPr lang="en-US" altLang="ja-JP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ea typeface="ＭＳ Ｐゴシック" pitchFamily="34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715" y="1516111"/>
            <a:ext cx="8064500" cy="442066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ja-JP" b="1" dirty="0" smtClean="0">
                <a:solidFill>
                  <a:srgbClr val="6666FF"/>
                </a:solidFill>
                <a:latin typeface="Arial Narrow" panose="020B0606020202030204" pitchFamily="34" charset="0"/>
                <a:ea typeface="ＭＳ Ｐゴシック" pitchFamily="34" charset="-128"/>
              </a:rPr>
              <a:t>Presented with several potential datasets for the same estimates?</a:t>
            </a:r>
          </a:p>
          <a:p>
            <a:pPr eaLnBrk="1" hangingPunct="1"/>
            <a:r>
              <a:rPr lang="en-US" altLang="ja-JP" sz="2400" dirty="0" smtClean="0">
                <a:solidFill>
                  <a:srgbClr val="6666FF"/>
                </a:solidFill>
                <a:latin typeface="Arial Narrow" panose="020B0606020202030204" pitchFamily="34" charset="0"/>
                <a:ea typeface="ＭＳ Ｐゴシック" pitchFamily="34" charset="-128"/>
              </a:rPr>
              <a:t>combination can be achieved by pooling the raw data and re-estimating the mean and 95% confidence limit</a:t>
            </a:r>
          </a:p>
          <a:p>
            <a:pPr eaLnBrk="1" hangingPunct="1"/>
            <a:r>
              <a:rPr lang="en-GB" altLang="ja-JP" sz="2400" dirty="0" smtClean="0">
                <a:solidFill>
                  <a:srgbClr val="6666FF"/>
                </a:solidFill>
                <a:latin typeface="Arial Narrow" panose="020B0606020202030204" pitchFamily="34" charset="0"/>
                <a:ea typeface="ＭＳ Ｐゴシック" pitchFamily="34" charset="-128"/>
              </a:rPr>
              <a:t>Also </a:t>
            </a:r>
            <a:r>
              <a:rPr lang="en-GB" altLang="ja-JP" sz="2400" dirty="0">
                <a:solidFill>
                  <a:srgbClr val="6666FF"/>
                </a:solidFill>
                <a:latin typeface="Arial Narrow" panose="020B0606020202030204" pitchFamily="34" charset="0"/>
                <a:ea typeface="ＭＳ Ｐゴシック" pitchFamily="34" charset="-128"/>
              </a:rPr>
              <a:t>possible to combine measurements of a single quantity made using different methods that produce results with different underlying probability distributions</a:t>
            </a:r>
            <a:r>
              <a:rPr lang="en-GB" altLang="ja-JP" sz="2400" dirty="0" smtClean="0">
                <a:solidFill>
                  <a:srgbClr val="6666FF"/>
                </a:solidFill>
                <a:latin typeface="Arial Narrow" panose="020B0606020202030204" pitchFamily="34" charset="0"/>
                <a:ea typeface="ＭＳ Ｐゴシック" pitchFamily="34" charset="-128"/>
              </a:rPr>
              <a:t>.</a:t>
            </a:r>
          </a:p>
          <a:p>
            <a:pPr eaLnBrk="1" hangingPunct="1"/>
            <a:r>
              <a:rPr lang="en-US" altLang="ja-JP" sz="2400" dirty="0">
                <a:solidFill>
                  <a:srgbClr val="6666FF"/>
                </a:solidFill>
                <a:latin typeface="Arial Narrow" panose="020B0606020202030204" pitchFamily="34" charset="0"/>
                <a:ea typeface="ＭＳ Ｐゴシック" pitchFamily="34" charset="-128"/>
              </a:rPr>
              <a:t>M</a:t>
            </a:r>
            <a:r>
              <a:rPr lang="en-US" altLang="ja-JP" sz="2400" dirty="0" smtClean="0">
                <a:solidFill>
                  <a:srgbClr val="6666FF"/>
                </a:solidFill>
                <a:latin typeface="Arial Narrow" panose="020B0606020202030204" pitchFamily="34" charset="0"/>
                <a:ea typeface="ＭＳ Ｐゴシック" pitchFamily="34" charset="-128"/>
              </a:rPr>
              <a:t>ethod could be more complex; sufficient to use expert judgment to average the results or identify more reliable data set</a:t>
            </a:r>
          </a:p>
          <a:p>
            <a:pPr eaLnBrk="1" hangingPunct="1"/>
            <a:endParaRPr lang="en-US" altLang="ja-JP" sz="2400" dirty="0" smtClean="0">
              <a:solidFill>
                <a:srgbClr val="6666FF"/>
              </a:solidFill>
              <a:latin typeface="Arial Narrow" panose="020B0606020202030204" pitchFamily="34" charset="0"/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9715" y="891968"/>
            <a:ext cx="8303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40000"/>
              </a:spcBef>
              <a:buFontTx/>
              <a:buNone/>
            </a:pPr>
            <a:r>
              <a:rPr lang="en-US" altLang="ja-JP" sz="3200" b="1" dirty="0" smtClean="0">
                <a:solidFill>
                  <a:schemeClr val="accent2"/>
                </a:solidFill>
                <a:latin typeface="Arial Narrow" panose="020B0606020202030204" pitchFamily="34" charset="0"/>
                <a:ea typeface="ＭＳ Ｐゴシック" pitchFamily="34" charset="-128"/>
              </a:rPr>
              <a:t>Combining data sets numerically:</a:t>
            </a:r>
            <a:endParaRPr lang="en-US" altLang="ja-JP" sz="3200" b="1" dirty="0">
              <a:solidFill>
                <a:schemeClr val="accent2"/>
              </a:solidFill>
              <a:latin typeface="Arial Narrow" panose="020B060602020203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9166850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40112"/>
            <a:ext cx="8208962" cy="7524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Adapting data for inventory use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79604" y="1120978"/>
            <a:ext cx="760095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ja-JP" sz="2800" b="1" dirty="0">
                <a:solidFill>
                  <a:srgbClr val="6666FF"/>
                </a:solidFill>
                <a:latin typeface="Arial Narrow" panose="020B0606020202030204" pitchFamily="34" charset="0"/>
              </a:rPr>
              <a:t>Data that are not homogenous?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altLang="zh-CN" sz="2400" dirty="0">
                <a:solidFill>
                  <a:srgbClr val="6666FF"/>
                </a:solidFill>
                <a:latin typeface="Arial Narrow" panose="020B0606020202030204" pitchFamily="34" charset="0"/>
                <a:ea typeface="SimSun" pitchFamily="2" charset="-122"/>
              </a:rPr>
              <a:t>inventory estimate should be stratified (subdivided) so that each stratum is homogeneous and the national total for the source category will then be the sum of the strata.</a:t>
            </a:r>
            <a:r>
              <a:rPr lang="en-US" altLang="zh-CN" sz="2400" dirty="0">
                <a:solidFill>
                  <a:srgbClr val="6666FF"/>
                </a:solidFill>
                <a:latin typeface="Arial Narrow" panose="020B0606020202030204" pitchFamily="34" charset="0"/>
                <a:ea typeface="SimSun" pitchFamily="2" charset="-122"/>
              </a:rPr>
              <a:t> </a:t>
            </a:r>
            <a:endParaRPr lang="en-US" altLang="ja-JP" sz="2400" dirty="0">
              <a:solidFill>
                <a:srgbClr val="6666FF"/>
              </a:solidFill>
              <a:latin typeface="Arial Narrow" panose="020B060602020203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ja-JP" altLang="en-US" sz="2400" dirty="0">
              <a:solidFill>
                <a:srgbClr val="6666FF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934" y="3641787"/>
            <a:ext cx="2881620" cy="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3864077" y="4468761"/>
            <a:ext cx="1238865" cy="14749"/>
          </a:xfrm>
          <a:prstGeom prst="straightConnector1">
            <a:avLst/>
          </a:prstGeom>
          <a:ln w="539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738596" y="3641786"/>
            <a:ext cx="2772696" cy="1887794"/>
          </a:xfrm>
          <a:custGeom>
            <a:avLst/>
            <a:gdLst>
              <a:gd name="connsiteX0" fmla="*/ 117987 w 2772696"/>
              <a:gd name="connsiteY0" fmla="*/ 0 h 1887794"/>
              <a:gd name="connsiteX1" fmla="*/ 235974 w 2772696"/>
              <a:gd name="connsiteY1" fmla="*/ 44245 h 1887794"/>
              <a:gd name="connsiteX2" fmla="*/ 383458 w 2772696"/>
              <a:gd name="connsiteY2" fmla="*/ 103239 h 1887794"/>
              <a:gd name="connsiteX3" fmla="*/ 648929 w 2772696"/>
              <a:gd name="connsiteY3" fmla="*/ 132736 h 1887794"/>
              <a:gd name="connsiteX4" fmla="*/ 648929 w 2772696"/>
              <a:gd name="connsiteY4" fmla="*/ 132736 h 1887794"/>
              <a:gd name="connsiteX5" fmla="*/ 766916 w 2772696"/>
              <a:gd name="connsiteY5" fmla="*/ 88491 h 1887794"/>
              <a:gd name="connsiteX6" fmla="*/ 973393 w 2772696"/>
              <a:gd name="connsiteY6" fmla="*/ 103239 h 1887794"/>
              <a:gd name="connsiteX7" fmla="*/ 1017638 w 2772696"/>
              <a:gd name="connsiteY7" fmla="*/ 117987 h 1887794"/>
              <a:gd name="connsiteX8" fmla="*/ 1135625 w 2772696"/>
              <a:gd name="connsiteY8" fmla="*/ 117987 h 1887794"/>
              <a:gd name="connsiteX9" fmla="*/ 1135625 w 2772696"/>
              <a:gd name="connsiteY9" fmla="*/ 117987 h 1887794"/>
              <a:gd name="connsiteX10" fmla="*/ 1371600 w 2772696"/>
              <a:gd name="connsiteY10" fmla="*/ 294968 h 1887794"/>
              <a:gd name="connsiteX11" fmla="*/ 1489587 w 2772696"/>
              <a:gd name="connsiteY11" fmla="*/ 398207 h 1887794"/>
              <a:gd name="connsiteX12" fmla="*/ 1504335 w 2772696"/>
              <a:gd name="connsiteY12" fmla="*/ 398207 h 1887794"/>
              <a:gd name="connsiteX13" fmla="*/ 1814051 w 2772696"/>
              <a:gd name="connsiteY13" fmla="*/ 442452 h 1887794"/>
              <a:gd name="connsiteX14" fmla="*/ 2433483 w 2772696"/>
              <a:gd name="connsiteY14" fmla="*/ 457200 h 1887794"/>
              <a:gd name="connsiteX15" fmla="*/ 2625213 w 2772696"/>
              <a:gd name="connsiteY15" fmla="*/ 486697 h 1887794"/>
              <a:gd name="connsiteX16" fmla="*/ 2713703 w 2772696"/>
              <a:gd name="connsiteY16" fmla="*/ 560439 h 1887794"/>
              <a:gd name="connsiteX17" fmla="*/ 2772696 w 2772696"/>
              <a:gd name="connsiteY17" fmla="*/ 722671 h 1887794"/>
              <a:gd name="connsiteX18" fmla="*/ 2743200 w 2772696"/>
              <a:gd name="connsiteY18" fmla="*/ 943897 h 1887794"/>
              <a:gd name="connsiteX19" fmla="*/ 2610464 w 2772696"/>
              <a:gd name="connsiteY19" fmla="*/ 1047136 h 1887794"/>
              <a:gd name="connsiteX20" fmla="*/ 2330245 w 2772696"/>
              <a:gd name="connsiteY20" fmla="*/ 1061884 h 1887794"/>
              <a:gd name="connsiteX21" fmla="*/ 2109019 w 2772696"/>
              <a:gd name="connsiteY21" fmla="*/ 1017639 h 1887794"/>
              <a:gd name="connsiteX22" fmla="*/ 1902542 w 2772696"/>
              <a:gd name="connsiteY22" fmla="*/ 1017639 h 1887794"/>
              <a:gd name="connsiteX23" fmla="*/ 1814051 w 2772696"/>
              <a:gd name="connsiteY23" fmla="*/ 1135626 h 1887794"/>
              <a:gd name="connsiteX24" fmla="*/ 1755058 w 2772696"/>
              <a:gd name="connsiteY24" fmla="*/ 1224116 h 1887794"/>
              <a:gd name="connsiteX25" fmla="*/ 1873045 w 2772696"/>
              <a:gd name="connsiteY25" fmla="*/ 1268362 h 1887794"/>
              <a:gd name="connsiteX26" fmla="*/ 1976283 w 2772696"/>
              <a:gd name="connsiteY26" fmla="*/ 1356852 h 1887794"/>
              <a:gd name="connsiteX27" fmla="*/ 1976283 w 2772696"/>
              <a:gd name="connsiteY27" fmla="*/ 1371600 h 1887794"/>
              <a:gd name="connsiteX28" fmla="*/ 2035277 w 2772696"/>
              <a:gd name="connsiteY28" fmla="*/ 1489587 h 1887794"/>
              <a:gd name="connsiteX29" fmla="*/ 2035277 w 2772696"/>
              <a:gd name="connsiteY29" fmla="*/ 1489587 h 1887794"/>
              <a:gd name="connsiteX30" fmla="*/ 2064774 w 2772696"/>
              <a:gd name="connsiteY30" fmla="*/ 1637071 h 1887794"/>
              <a:gd name="connsiteX31" fmla="*/ 2020529 w 2772696"/>
              <a:gd name="connsiteY31" fmla="*/ 1725562 h 1887794"/>
              <a:gd name="connsiteX32" fmla="*/ 1814051 w 2772696"/>
              <a:gd name="connsiteY32" fmla="*/ 1740310 h 1887794"/>
              <a:gd name="connsiteX33" fmla="*/ 1769806 w 2772696"/>
              <a:gd name="connsiteY33" fmla="*/ 1755058 h 1887794"/>
              <a:gd name="connsiteX34" fmla="*/ 1666567 w 2772696"/>
              <a:gd name="connsiteY34" fmla="*/ 1769807 h 1887794"/>
              <a:gd name="connsiteX35" fmla="*/ 1666567 w 2772696"/>
              <a:gd name="connsiteY35" fmla="*/ 1769807 h 1887794"/>
              <a:gd name="connsiteX36" fmla="*/ 1489587 w 2772696"/>
              <a:gd name="connsiteY36" fmla="*/ 1725562 h 1887794"/>
              <a:gd name="connsiteX37" fmla="*/ 1386348 w 2772696"/>
              <a:gd name="connsiteY37" fmla="*/ 1666568 h 1887794"/>
              <a:gd name="connsiteX38" fmla="*/ 1253613 w 2772696"/>
              <a:gd name="connsiteY38" fmla="*/ 1666568 h 1887794"/>
              <a:gd name="connsiteX39" fmla="*/ 1091380 w 2772696"/>
              <a:gd name="connsiteY39" fmla="*/ 1666568 h 1887794"/>
              <a:gd name="connsiteX40" fmla="*/ 929148 w 2772696"/>
              <a:gd name="connsiteY40" fmla="*/ 1828800 h 1887794"/>
              <a:gd name="connsiteX41" fmla="*/ 737419 w 2772696"/>
              <a:gd name="connsiteY41" fmla="*/ 1873045 h 1887794"/>
              <a:gd name="connsiteX42" fmla="*/ 737419 w 2772696"/>
              <a:gd name="connsiteY42" fmla="*/ 1873045 h 1887794"/>
              <a:gd name="connsiteX43" fmla="*/ 545690 w 2772696"/>
              <a:gd name="connsiteY43" fmla="*/ 1887794 h 1887794"/>
              <a:gd name="connsiteX44" fmla="*/ 294967 w 2772696"/>
              <a:gd name="connsiteY44" fmla="*/ 1814052 h 1887794"/>
              <a:gd name="connsiteX45" fmla="*/ 132735 w 2772696"/>
              <a:gd name="connsiteY45" fmla="*/ 1592826 h 1887794"/>
              <a:gd name="connsiteX46" fmla="*/ 29496 w 2772696"/>
              <a:gd name="connsiteY46" fmla="*/ 1327355 h 1887794"/>
              <a:gd name="connsiteX47" fmla="*/ 0 w 2772696"/>
              <a:gd name="connsiteY47" fmla="*/ 1002891 h 1887794"/>
              <a:gd name="connsiteX48" fmla="*/ 0 w 2772696"/>
              <a:gd name="connsiteY48" fmla="*/ 766916 h 1887794"/>
              <a:gd name="connsiteX49" fmla="*/ 44245 w 2772696"/>
              <a:gd name="connsiteY49" fmla="*/ 486697 h 1887794"/>
              <a:gd name="connsiteX50" fmla="*/ 58993 w 2772696"/>
              <a:gd name="connsiteY50" fmla="*/ 176981 h 1887794"/>
              <a:gd name="connsiteX51" fmla="*/ 88490 w 2772696"/>
              <a:gd name="connsiteY51" fmla="*/ 44245 h 1887794"/>
              <a:gd name="connsiteX52" fmla="*/ 117987 w 2772696"/>
              <a:gd name="connsiteY52" fmla="*/ 0 h 188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72696" h="1887794">
                <a:moveTo>
                  <a:pt x="117987" y="0"/>
                </a:moveTo>
                <a:lnTo>
                  <a:pt x="235974" y="44245"/>
                </a:lnTo>
                <a:lnTo>
                  <a:pt x="383458" y="103239"/>
                </a:lnTo>
                <a:cubicBezTo>
                  <a:pt x="559385" y="142334"/>
                  <a:pt x="470869" y="132736"/>
                  <a:pt x="648929" y="132736"/>
                </a:cubicBezTo>
                <a:lnTo>
                  <a:pt x="648929" y="132736"/>
                </a:lnTo>
                <a:cubicBezTo>
                  <a:pt x="688258" y="117988"/>
                  <a:pt x="725085" y="92294"/>
                  <a:pt x="766916" y="88491"/>
                </a:cubicBezTo>
                <a:cubicBezTo>
                  <a:pt x="835634" y="82244"/>
                  <a:pt x="904865" y="95177"/>
                  <a:pt x="973393" y="103239"/>
                </a:cubicBezTo>
                <a:cubicBezTo>
                  <a:pt x="988833" y="105055"/>
                  <a:pt x="1002156" y="116580"/>
                  <a:pt x="1017638" y="117987"/>
                </a:cubicBezTo>
                <a:cubicBezTo>
                  <a:pt x="1056805" y="121548"/>
                  <a:pt x="1096296" y="117987"/>
                  <a:pt x="1135625" y="117987"/>
                </a:cubicBezTo>
                <a:lnTo>
                  <a:pt x="1135625" y="117987"/>
                </a:lnTo>
                <a:lnTo>
                  <a:pt x="1371600" y="294968"/>
                </a:lnTo>
                <a:cubicBezTo>
                  <a:pt x="1483783" y="375100"/>
                  <a:pt x="1455925" y="330885"/>
                  <a:pt x="1489587" y="398207"/>
                </a:cubicBezTo>
                <a:lnTo>
                  <a:pt x="1504335" y="398207"/>
                </a:lnTo>
                <a:lnTo>
                  <a:pt x="1814051" y="442452"/>
                </a:lnTo>
                <a:lnTo>
                  <a:pt x="2433483" y="457200"/>
                </a:lnTo>
                <a:lnTo>
                  <a:pt x="2625213" y="486697"/>
                </a:lnTo>
                <a:lnTo>
                  <a:pt x="2713703" y="560439"/>
                </a:lnTo>
                <a:lnTo>
                  <a:pt x="2772696" y="722671"/>
                </a:lnTo>
                <a:lnTo>
                  <a:pt x="2743200" y="943897"/>
                </a:lnTo>
                <a:lnTo>
                  <a:pt x="2610464" y="1047136"/>
                </a:lnTo>
                <a:lnTo>
                  <a:pt x="2330245" y="1061884"/>
                </a:lnTo>
                <a:lnTo>
                  <a:pt x="2109019" y="1017639"/>
                </a:lnTo>
                <a:lnTo>
                  <a:pt x="1902542" y="1017639"/>
                </a:lnTo>
                <a:lnTo>
                  <a:pt x="1814051" y="1135626"/>
                </a:lnTo>
                <a:lnTo>
                  <a:pt x="1755058" y="1224116"/>
                </a:lnTo>
                <a:lnTo>
                  <a:pt x="1873045" y="1268362"/>
                </a:lnTo>
                <a:lnTo>
                  <a:pt x="1976283" y="1356852"/>
                </a:lnTo>
                <a:lnTo>
                  <a:pt x="1976283" y="1371600"/>
                </a:lnTo>
                <a:lnTo>
                  <a:pt x="2035277" y="1489587"/>
                </a:lnTo>
                <a:lnTo>
                  <a:pt x="2035277" y="1489587"/>
                </a:lnTo>
                <a:lnTo>
                  <a:pt x="2064774" y="1637071"/>
                </a:lnTo>
                <a:lnTo>
                  <a:pt x="2020529" y="1725562"/>
                </a:lnTo>
                <a:cubicBezTo>
                  <a:pt x="1951703" y="1730478"/>
                  <a:pt x="1882580" y="1732248"/>
                  <a:pt x="1814051" y="1740310"/>
                </a:cubicBezTo>
                <a:cubicBezTo>
                  <a:pt x="1798611" y="1742126"/>
                  <a:pt x="1784982" y="1751686"/>
                  <a:pt x="1769806" y="1755058"/>
                </a:cubicBezTo>
                <a:cubicBezTo>
                  <a:pt x="1699799" y="1770615"/>
                  <a:pt x="1707384" y="1769807"/>
                  <a:pt x="1666567" y="1769807"/>
                </a:cubicBezTo>
                <a:lnTo>
                  <a:pt x="1666567" y="1769807"/>
                </a:lnTo>
                <a:lnTo>
                  <a:pt x="1489587" y="1725562"/>
                </a:lnTo>
                <a:lnTo>
                  <a:pt x="1386348" y="1666568"/>
                </a:lnTo>
                <a:lnTo>
                  <a:pt x="1253613" y="1666568"/>
                </a:lnTo>
                <a:lnTo>
                  <a:pt x="1091380" y="1666568"/>
                </a:lnTo>
                <a:lnTo>
                  <a:pt x="929148" y="1828800"/>
                </a:lnTo>
                <a:cubicBezTo>
                  <a:pt x="788145" y="1881676"/>
                  <a:pt x="853164" y="1873045"/>
                  <a:pt x="737419" y="1873045"/>
                </a:cubicBezTo>
                <a:lnTo>
                  <a:pt x="737419" y="1873045"/>
                </a:lnTo>
                <a:lnTo>
                  <a:pt x="545690" y="1887794"/>
                </a:lnTo>
                <a:lnTo>
                  <a:pt x="294967" y="1814052"/>
                </a:lnTo>
                <a:lnTo>
                  <a:pt x="132735" y="1592826"/>
                </a:lnTo>
                <a:lnTo>
                  <a:pt x="29496" y="1327355"/>
                </a:lnTo>
                <a:lnTo>
                  <a:pt x="0" y="1002891"/>
                </a:lnTo>
                <a:lnTo>
                  <a:pt x="0" y="766916"/>
                </a:lnTo>
                <a:lnTo>
                  <a:pt x="44245" y="486697"/>
                </a:lnTo>
                <a:lnTo>
                  <a:pt x="58993" y="176981"/>
                </a:lnTo>
                <a:cubicBezTo>
                  <a:pt x="74285" y="39359"/>
                  <a:pt x="29224" y="44245"/>
                  <a:pt x="88490" y="44245"/>
                </a:cubicBezTo>
                <a:lnTo>
                  <a:pt x="117987" y="0"/>
                </a:lnTo>
                <a:close/>
              </a:path>
            </a:pathLst>
          </a:cu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7" y="0"/>
            <a:ext cx="8791395" cy="1008062"/>
          </a:xfrm>
        </p:spPr>
        <p:txBody>
          <a:bodyPr/>
          <a:lstStyle/>
          <a:p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Adapting data for inventory use</a:t>
            </a:r>
            <a:endParaRPr lang="en-GB" sz="2800" dirty="0">
              <a:latin typeface="Arial Narrow" panose="020B060602020203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6648" y="1293962"/>
            <a:ext cx="4261450" cy="45461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ja-JP" sz="2800" b="1" kern="0" dirty="0">
                <a:solidFill>
                  <a:srgbClr val="6666FF"/>
                </a:solidFill>
                <a:latin typeface="Arial Narrow" panose="020B0606020202030204" pitchFamily="34" charset="0"/>
                <a:ea typeface="ＭＳ Ｐゴシック" pitchFamily="34" charset="-128"/>
              </a:rPr>
              <a:t>Empirical datasets contain outliers?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altLang="zh-CN" sz="2000" kern="0" dirty="0">
                <a:solidFill>
                  <a:srgbClr val="0070C0"/>
                </a:solidFill>
                <a:latin typeface="Arial Narrow" panose="020B0606020202030204" pitchFamily="34" charset="0"/>
                <a:ea typeface="SimSun" pitchFamily="2" charset="-122"/>
              </a:rPr>
              <a:t>rule: lying more than 3x standard deviation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altLang="zh-CN" sz="2000" kern="0" dirty="0">
                <a:solidFill>
                  <a:srgbClr val="0070C0"/>
                </a:solidFill>
                <a:latin typeface="Arial Narrow" panose="020B0606020202030204" pitchFamily="34" charset="0"/>
                <a:ea typeface="SimSun" pitchFamily="2" charset="-122"/>
              </a:rPr>
              <a:t>but exercise caution: anomalous data may indicate some other set of circumstances that may need to be separately estimated (e.g. plant in start-up conditions; drainage leading to sudden release of CH</a:t>
            </a:r>
            <a:r>
              <a:rPr lang="en-GB" altLang="zh-CN" sz="2000" kern="0" baseline="-25000" dirty="0">
                <a:solidFill>
                  <a:srgbClr val="0070C0"/>
                </a:solidFill>
                <a:latin typeface="Arial Narrow" panose="020B0606020202030204" pitchFamily="34" charset="0"/>
                <a:ea typeface="SimSun" pitchFamily="2" charset="-122"/>
              </a:rPr>
              <a:t>4</a:t>
            </a:r>
            <a:r>
              <a:rPr lang="en-GB" altLang="zh-CN" sz="2000" kern="0" dirty="0">
                <a:solidFill>
                  <a:srgbClr val="0070C0"/>
                </a:solidFill>
                <a:latin typeface="Arial Narrow" panose="020B0606020202030204" pitchFamily="34" charset="0"/>
                <a:ea typeface="SimSun" pitchFamily="2" charset="-122"/>
              </a:rPr>
              <a:t> in rice field</a:t>
            </a:r>
            <a:r>
              <a:rPr lang="en-GB" altLang="zh-CN" sz="2000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SimSun" pitchFamily="2" charset="-122"/>
              </a:rPr>
              <a:t>) </a:t>
            </a:r>
            <a:endParaRPr lang="ja-JP" altLang="en-US" sz="2000" kern="0" dirty="0">
              <a:solidFill>
                <a:srgbClr val="0070C0"/>
              </a:solidFill>
              <a:latin typeface="Arial Narrow" panose="020B0606020202030204" pitchFamily="34" charset="0"/>
              <a:ea typeface="ＭＳ Ｐゴシック" pitchFamily="34" charset="-12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53155" y="1199072"/>
            <a:ext cx="4046867" cy="4580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ja-JP" sz="2800" b="1" dirty="0">
                <a:solidFill>
                  <a:srgbClr val="6666FF"/>
                </a:solidFill>
                <a:latin typeface="Arial Narrow" panose="020B0606020202030204" pitchFamily="34" charset="0"/>
              </a:rPr>
              <a:t>Multi-year averaging?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altLang="zh-CN" sz="2400" dirty="0">
                <a:solidFill>
                  <a:srgbClr val="0070C0"/>
                </a:solidFill>
                <a:latin typeface="Arial Narrow" panose="020B0606020202030204" pitchFamily="34" charset="0"/>
                <a:ea typeface="SimSun" pitchFamily="2" charset="-122"/>
              </a:rPr>
              <a:t>countries should report annual inventory estimates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altLang="zh-CN" sz="2400" dirty="0">
                <a:solidFill>
                  <a:srgbClr val="0070C0"/>
                </a:solidFill>
                <a:latin typeface="Arial Narrow" panose="020B0606020202030204" pitchFamily="34" charset="0"/>
                <a:ea typeface="SimSun" pitchFamily="2" charset="-122"/>
              </a:rPr>
              <a:t>avoid using multi-year averaging of data: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GB" altLang="zh-CN" sz="2000" dirty="0">
                <a:solidFill>
                  <a:srgbClr val="0070C0"/>
                </a:solidFill>
                <a:latin typeface="Arial Narrow" panose="020B0606020202030204" pitchFamily="34" charset="0"/>
                <a:ea typeface="SimSun" pitchFamily="2" charset="-122"/>
              </a:rPr>
              <a:t>over- or under-estimates of emissions over time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GB" altLang="zh-CN" sz="2000" dirty="0">
                <a:solidFill>
                  <a:srgbClr val="0070C0"/>
                </a:solidFill>
                <a:latin typeface="Arial Narrow" panose="020B0606020202030204" pitchFamily="34" charset="0"/>
                <a:ea typeface="SimSun" pitchFamily="2" charset="-122"/>
              </a:rPr>
              <a:t>increased uncertainty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GB" altLang="zh-CN" sz="2000" dirty="0">
                <a:solidFill>
                  <a:srgbClr val="0070C0"/>
                </a:solidFill>
                <a:latin typeface="Arial Narrow" panose="020B0606020202030204" pitchFamily="34" charset="0"/>
                <a:ea typeface="SimSun" pitchFamily="2" charset="-122"/>
              </a:rPr>
              <a:t>reduced transparency, comparability, or time-series consistency of estimates</a:t>
            </a:r>
          </a:p>
        </p:txBody>
      </p:sp>
    </p:spTree>
    <p:extLst>
      <p:ext uri="{BB962C8B-B14F-4D97-AF65-F5344CB8AC3E}">
        <p14:creationId xmlns:p14="http://schemas.microsoft.com/office/powerpoint/2010/main" val="2826183921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28600"/>
            <a:ext cx="8137525" cy="7524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Adapting data for inventory use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52950"/>
            <a:ext cx="8496300" cy="2232025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ja-JP" b="1" dirty="0" smtClean="0">
                <a:solidFill>
                  <a:srgbClr val="6666FF"/>
                </a:solidFill>
                <a:latin typeface="Arial Narrow" panose="020B0606020202030204" pitchFamily="34" charset="0"/>
                <a:ea typeface="ＭＳ Ｐゴシック" pitchFamily="34" charset="-128"/>
              </a:rPr>
              <a:t>Non-calendar year data?</a:t>
            </a:r>
          </a:p>
          <a:p>
            <a:pPr eaLnBrk="1" hangingPunct="1">
              <a:spcBef>
                <a:spcPct val="10000"/>
              </a:spcBef>
            </a:pPr>
            <a:r>
              <a:rPr lang="en-GB" altLang="zh-CN" sz="2400" b="1" i="1" dirty="0" smtClean="0">
                <a:latin typeface="Arial Narrow" panose="020B0606020202030204" pitchFamily="34" charset="0"/>
                <a:ea typeface="SimSun" pitchFamily="2" charset="-122"/>
              </a:rPr>
              <a:t>Good Practice  </a:t>
            </a:r>
            <a:r>
              <a:rPr lang="en-GB" altLang="zh-CN" sz="2400" dirty="0" smtClean="0">
                <a:latin typeface="Arial Narrow" panose="020B0606020202030204" pitchFamily="34" charset="0"/>
                <a:ea typeface="SimSun" pitchFamily="2" charset="-122"/>
              </a:rPr>
              <a:t>to use calendar year </a:t>
            </a:r>
            <a:r>
              <a:rPr lang="en-GB" altLang="ja-JP" sz="2400" dirty="0" smtClean="0">
                <a:latin typeface="Arial Narrow" panose="020B0606020202030204" pitchFamily="34" charset="0"/>
                <a:ea typeface="SimSun" pitchFamily="2" charset="-122"/>
              </a:rPr>
              <a:t>(CY) </a:t>
            </a:r>
            <a:r>
              <a:rPr lang="en-GB" altLang="zh-CN" sz="2400" dirty="0" smtClean="0">
                <a:latin typeface="Arial Narrow" panose="020B0606020202030204" pitchFamily="34" charset="0"/>
                <a:ea typeface="SimSun" pitchFamily="2" charset="-122"/>
              </a:rPr>
              <a:t>data whenever available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ja-JP" sz="2400" dirty="0" smtClean="0">
                <a:latin typeface="Arial Narrow" panose="020B0606020202030204" pitchFamily="34" charset="0"/>
                <a:ea typeface="ＭＳ Ｐゴシック" pitchFamily="34" charset="-128"/>
              </a:rPr>
              <a:t>if not, use other types; but use consistently over time-series and document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ja-JP" sz="2400" dirty="0" smtClean="0">
                <a:latin typeface="Arial Narrow" panose="020B0606020202030204" pitchFamily="34" charset="0"/>
                <a:ea typeface="ＭＳ Ｐゴシック" pitchFamily="34" charset="-128"/>
              </a:rPr>
              <a:t>data should be corrected where possible to represent CY</a:t>
            </a:r>
            <a:endParaRPr lang="ja-JP" altLang="en-US" sz="2400" dirty="0" smtClean="0">
              <a:latin typeface="Arial Narrow" panose="020B0606020202030204" pitchFamily="34" charset="0"/>
              <a:ea typeface="ＭＳ Ｐゴシック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750" y="3573463"/>
            <a:ext cx="8316913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10000"/>
              </a:spcBef>
            </a:pPr>
            <a:r>
              <a:rPr lang="en-US" altLang="ja-JP" sz="2800" b="1" dirty="0">
                <a:solidFill>
                  <a:srgbClr val="6666FF"/>
                </a:solidFill>
                <a:latin typeface="Arial Narrow" panose="020B0606020202030204" pitchFamily="34" charset="0"/>
              </a:rPr>
              <a:t>Regional inventory data?</a:t>
            </a:r>
          </a:p>
          <a:p>
            <a:pPr marL="342900" indent="-342900">
              <a:spcBef>
                <a:spcPct val="10000"/>
              </a:spcBef>
              <a:buFontTx/>
              <a:buChar char="•"/>
            </a:pPr>
            <a:r>
              <a:rPr lang="en-GB" altLang="zh-CN" sz="2400" dirty="0">
                <a:solidFill>
                  <a:srgbClr val="6666FF"/>
                </a:solidFill>
                <a:latin typeface="Arial Narrow" panose="020B0606020202030204" pitchFamily="34" charset="0"/>
                <a:ea typeface="SimSun" pitchFamily="2" charset="-122"/>
              </a:rPr>
              <a:t>in some cases, regional data are more detailed and up-to-date than national data</a:t>
            </a:r>
          </a:p>
          <a:p>
            <a:pPr marL="342900" indent="-342900">
              <a:spcBef>
                <a:spcPct val="10000"/>
              </a:spcBef>
              <a:buFontTx/>
              <a:buChar char="•"/>
            </a:pPr>
            <a:r>
              <a:rPr lang="en-GB" altLang="zh-CN" sz="2400" dirty="0">
                <a:solidFill>
                  <a:srgbClr val="6666FF"/>
                </a:solidFill>
                <a:latin typeface="Arial Narrow" panose="020B0606020202030204" pitchFamily="34" charset="0"/>
                <a:ea typeface="SimSun" pitchFamily="2" charset="-122"/>
              </a:rPr>
              <a:t>can be used provided that:</a:t>
            </a:r>
          </a:p>
          <a:p>
            <a:pPr marL="742950" lvl="1" indent="-285750">
              <a:spcBef>
                <a:spcPct val="10000"/>
              </a:spcBef>
              <a:buFontTx/>
              <a:buChar char="–"/>
            </a:pPr>
            <a:r>
              <a:rPr lang="en-GB" altLang="zh-CN" sz="2000" dirty="0">
                <a:solidFill>
                  <a:srgbClr val="6666FF"/>
                </a:solidFill>
                <a:latin typeface="Arial Narrow" panose="020B0606020202030204" pitchFamily="34" charset="0"/>
                <a:ea typeface="SimSun" pitchFamily="2" charset="-122"/>
              </a:rPr>
              <a:t>each regional component is compiled consistent with good practice QA/QC, choice of tiers, </a:t>
            </a:r>
            <a:r>
              <a:rPr lang="en-GB" altLang="zh-CN" sz="2000" dirty="0" smtClean="0">
                <a:solidFill>
                  <a:srgbClr val="6666FF"/>
                </a:solidFill>
                <a:latin typeface="Arial Narrow" panose="020B0606020202030204" pitchFamily="34" charset="0"/>
                <a:ea typeface="SimSun" pitchFamily="2" charset="-122"/>
              </a:rPr>
              <a:t>Time Series Consistency, </a:t>
            </a:r>
            <a:r>
              <a:rPr lang="en-GB" altLang="zh-CN" sz="2000" dirty="0">
                <a:solidFill>
                  <a:srgbClr val="6666FF"/>
                </a:solidFill>
                <a:latin typeface="Arial Narrow" panose="020B0606020202030204" pitchFamily="34" charset="0"/>
                <a:ea typeface="SimSun" pitchFamily="2" charset="-122"/>
              </a:rPr>
              <a:t>and completeness</a:t>
            </a:r>
          </a:p>
          <a:p>
            <a:pPr marL="742950" lvl="1" indent="-285750">
              <a:spcBef>
                <a:spcPct val="10000"/>
              </a:spcBef>
              <a:buFontTx/>
              <a:buChar char="–"/>
            </a:pPr>
            <a:r>
              <a:rPr lang="en-GB" altLang="zh-CN" sz="2000" dirty="0">
                <a:solidFill>
                  <a:srgbClr val="6666FF"/>
                </a:solidFill>
                <a:latin typeface="Arial Narrow" panose="020B0606020202030204" pitchFamily="34" charset="0"/>
                <a:ea typeface="SimSun" pitchFamily="2" charset="-122"/>
              </a:rPr>
              <a:t>The approach to aggregate is transparent</a:t>
            </a:r>
          </a:p>
          <a:p>
            <a:pPr marL="742950" lvl="1" indent="-285750">
              <a:spcBef>
                <a:spcPct val="10000"/>
              </a:spcBef>
              <a:buFontTx/>
              <a:buChar char="–"/>
            </a:pPr>
            <a:r>
              <a:rPr lang="en-GB" altLang="zh-CN" sz="2000" dirty="0">
                <a:solidFill>
                  <a:srgbClr val="6666FF"/>
                </a:solidFill>
                <a:latin typeface="Arial Narrow" panose="020B0606020202030204" pitchFamily="34" charset="0"/>
                <a:ea typeface="SimSun" pitchFamily="2" charset="-122"/>
              </a:rPr>
              <a:t>The final inventory complies with good practice requirements</a:t>
            </a:r>
            <a:endParaRPr lang="en-US" altLang="ja-JP" sz="2400" dirty="0">
              <a:solidFill>
                <a:srgbClr val="6666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45305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28600"/>
            <a:ext cx="7056437" cy="7524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How are EFs derived?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393" y="3824697"/>
            <a:ext cx="8745794" cy="22516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The derivation or review of emission factors and other estimation parameters include use of: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GB" dirty="0">
                <a:latin typeface="Arial Narrow" panose="020B0606020202030204" pitchFamily="34" charset="0"/>
              </a:rPr>
              <a:t>l</a:t>
            </a:r>
            <a:r>
              <a:rPr lang="en-GB" dirty="0" smtClean="0">
                <a:latin typeface="Arial Narrow" panose="020B0606020202030204" pitchFamily="34" charset="0"/>
              </a:rPr>
              <a:t>iterature sources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GB" dirty="0">
                <a:latin typeface="Arial Narrow" panose="020B0606020202030204" pitchFamily="34" charset="0"/>
              </a:rPr>
              <a:t>d</a:t>
            </a:r>
            <a:r>
              <a:rPr lang="en-GB" dirty="0" smtClean="0">
                <a:latin typeface="Arial Narrow" panose="020B0606020202030204" pitchFamily="34" charset="0"/>
              </a:rPr>
              <a:t>ata obtained by measurements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GB" dirty="0">
                <a:latin typeface="Arial Narrow" panose="020B0606020202030204" pitchFamily="34" charset="0"/>
              </a:rPr>
              <a:t>d</a:t>
            </a:r>
            <a:r>
              <a:rPr lang="en-GB" dirty="0" smtClean="0">
                <a:latin typeface="Arial Narrow" panose="020B0606020202030204" pitchFamily="34" charset="0"/>
              </a:rPr>
              <a:t>erived datasets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1393" y="1071660"/>
            <a:ext cx="8745794" cy="225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rgbClr val="5492CD"/>
                </a:solidFill>
                <a:latin typeface="Frutiger LT Pro 57 Condense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5492CD"/>
                </a:solidFill>
                <a:latin typeface="Frutiger LT Pro 57 Condensed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5492CD"/>
                </a:solidFill>
                <a:latin typeface="Frutiger LT Pro 57 Condensed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rgbClr val="5492CD"/>
                </a:solidFill>
                <a:latin typeface="Frutiger LT Pro 57 Condensed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492CD"/>
                </a:solidFill>
                <a:latin typeface="Frutiger LT Pro 57 Condensed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b="1" kern="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It is good practice to follow a stepwise approach to data collection by: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GB" kern="0" dirty="0" smtClean="0">
                <a:latin typeface="Arial Narrow" panose="020B0606020202030204" pitchFamily="34" charset="0"/>
              </a:rPr>
              <a:t>setting priorities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GB" kern="0" dirty="0">
                <a:latin typeface="Arial Narrow" panose="020B0606020202030204" pitchFamily="34" charset="0"/>
              </a:rPr>
              <a:t>d</a:t>
            </a:r>
            <a:r>
              <a:rPr lang="en-GB" kern="0" dirty="0" smtClean="0">
                <a:latin typeface="Arial Narrow" panose="020B0606020202030204" pitchFamily="34" charset="0"/>
              </a:rPr>
              <a:t>eveloping a strategy for accessing the data, and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GB" kern="0" dirty="0">
                <a:latin typeface="Arial Narrow" panose="020B0606020202030204" pitchFamily="34" charset="0"/>
              </a:rPr>
              <a:t>c</a:t>
            </a:r>
            <a:r>
              <a:rPr lang="en-GB" kern="0" dirty="0" smtClean="0">
                <a:latin typeface="Arial Narrow" panose="020B0606020202030204" pitchFamily="34" charset="0"/>
              </a:rPr>
              <a:t>ollecting and processing data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28600"/>
            <a:ext cx="7056437" cy="7524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How are EFs derived?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980" y="1140491"/>
            <a:ext cx="8745794" cy="543729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b="1" dirty="0" smtClean="0">
                <a:solidFill>
                  <a:schemeClr val="accent2"/>
                </a:solidFill>
                <a:latin typeface="Arial Narrow" panose="020B0606020202030204" pitchFamily="34" charset="0"/>
                <a:ea typeface="ＭＳ Ｐゴシック" pitchFamily="34" charset="-128"/>
              </a:rPr>
              <a:t>1. Literature sources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Arial Narrow" panose="020B0606020202030204" pitchFamily="34" charset="0"/>
              </a:rPr>
              <a:t>a useful approach for gathering and selecting from among a variety of possible data</a:t>
            </a:r>
            <a:endParaRPr lang="en-US" altLang="ja-JP" sz="2400" dirty="0" smtClean="0">
              <a:latin typeface="Arial Narrow" panose="020B0606020202030204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 smtClean="0">
                <a:latin typeface="Arial Narrow" panose="020B0606020202030204" pitchFamily="34" charset="0"/>
                <a:ea typeface="ＭＳ Ｐゴシック" pitchFamily="34" charset="-128"/>
              </a:rPr>
              <a:t>maybe time-consuming because many lead to old data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>
                <a:latin typeface="Arial Narrow" panose="020B0606020202030204" pitchFamily="34" charset="0"/>
                <a:ea typeface="ＭＳ Ｐゴシック" pitchFamily="34" charset="-128"/>
              </a:rPr>
              <a:t>s</a:t>
            </a:r>
            <a:r>
              <a:rPr lang="en-US" altLang="ja-JP" sz="2400" dirty="0" smtClean="0">
                <a:latin typeface="Arial Narrow" panose="020B0606020202030204" pitchFamily="34" charset="0"/>
                <a:ea typeface="ＭＳ Ｐゴシック" pitchFamily="34" charset="-128"/>
              </a:rPr>
              <a:t>hould be fully documented to be transparent</a:t>
            </a:r>
            <a:endParaRPr lang="en-US" altLang="ja-JP" sz="2400" dirty="0">
              <a:latin typeface="Arial Narrow" panose="020B0606020202030204" pitchFamily="34" charset="0"/>
              <a:ea typeface="ＭＳ Ｐゴシック" pitchFamily="34" charset="-128"/>
            </a:endParaRPr>
          </a:p>
          <a:p>
            <a:r>
              <a:rPr lang="en-GB" sz="2400" dirty="0" smtClean="0">
                <a:latin typeface="Arial Narrow" panose="020B0606020202030204" pitchFamily="34" charset="0"/>
              </a:rPr>
              <a:t>It </a:t>
            </a:r>
            <a:r>
              <a:rPr lang="en-GB" sz="2400" dirty="0">
                <a:latin typeface="Arial Narrow" panose="020B0606020202030204" pitchFamily="34" charset="0"/>
              </a:rPr>
              <a:t>is </a:t>
            </a:r>
            <a:r>
              <a:rPr lang="en-GB" sz="2400" i="1" dirty="0">
                <a:latin typeface="Arial Narrow" panose="020B0606020202030204" pitchFamily="34" charset="0"/>
              </a:rPr>
              <a:t>good practice</a:t>
            </a:r>
            <a:r>
              <a:rPr lang="en-GB" sz="2400" dirty="0">
                <a:latin typeface="Arial Narrow" panose="020B0606020202030204" pitchFamily="34" charset="0"/>
              </a:rPr>
              <a:t>, for countries to use their own, </a:t>
            </a:r>
            <a:r>
              <a:rPr lang="en-GB" sz="2400" dirty="0" smtClean="0">
                <a:latin typeface="Arial Narrow" panose="020B0606020202030204" pitchFamily="34" charset="0"/>
              </a:rPr>
              <a:t>peer-reviewed, published </a:t>
            </a:r>
            <a:r>
              <a:rPr lang="en-GB" sz="2400" dirty="0">
                <a:latin typeface="Arial Narrow" panose="020B0606020202030204" pitchFamily="34" charset="0"/>
              </a:rPr>
              <a:t>literature because this should provide the most accurate representation of their country’s practices </a:t>
            </a:r>
            <a:r>
              <a:rPr lang="en-GB" sz="2400" dirty="0" smtClean="0">
                <a:latin typeface="Arial Narrow" panose="020B0606020202030204" pitchFamily="34" charset="0"/>
              </a:rPr>
              <a:t>and activities</a:t>
            </a:r>
            <a:r>
              <a:rPr lang="en-GB" sz="2400" dirty="0">
                <a:latin typeface="Arial Narrow" panose="020B0606020202030204" pitchFamily="34" charset="0"/>
              </a:rPr>
              <a:t>. </a:t>
            </a:r>
            <a:endParaRPr lang="en-GB" sz="2400" dirty="0" smtClean="0">
              <a:latin typeface="Arial Narrow" panose="020B0606020202030204" pitchFamily="34" charset="0"/>
            </a:endParaRPr>
          </a:p>
          <a:p>
            <a:r>
              <a:rPr lang="en-GB" sz="2400" dirty="0" smtClean="0">
                <a:latin typeface="Arial Narrow" panose="020B0606020202030204" pitchFamily="34" charset="0"/>
              </a:rPr>
              <a:t>If no </a:t>
            </a:r>
            <a:r>
              <a:rPr lang="en-GB" sz="2400" dirty="0">
                <a:latin typeface="Arial Narrow" panose="020B0606020202030204" pitchFamily="34" charset="0"/>
              </a:rPr>
              <a:t>country-specific peer-reviewed studies available, </a:t>
            </a:r>
            <a:r>
              <a:rPr lang="en-GB" sz="2400" dirty="0" smtClean="0">
                <a:latin typeface="Arial Narrow" panose="020B0606020202030204" pitchFamily="34" charset="0"/>
              </a:rPr>
              <a:t>the </a:t>
            </a:r>
            <a:r>
              <a:rPr lang="en-GB" sz="2400" dirty="0">
                <a:latin typeface="Arial Narrow" panose="020B0606020202030204" pitchFamily="34" charset="0"/>
              </a:rPr>
              <a:t>inventory compiler can </a:t>
            </a:r>
            <a:r>
              <a:rPr lang="en-GB" sz="2400" dirty="0" smtClean="0">
                <a:latin typeface="Arial Narrow" panose="020B0606020202030204" pitchFamily="34" charset="0"/>
              </a:rPr>
              <a:t>use IPCC </a:t>
            </a:r>
            <a:r>
              <a:rPr lang="en-GB" sz="2400" dirty="0">
                <a:latin typeface="Arial Narrow" panose="020B0606020202030204" pitchFamily="34" charset="0"/>
              </a:rPr>
              <a:t>default factors and Tier 1 methods as indicated by the decision trees in Volumes 2 to 5, or Tier 2 </a:t>
            </a:r>
            <a:r>
              <a:rPr lang="en-GB" sz="2400" dirty="0" smtClean="0">
                <a:latin typeface="Arial Narrow" panose="020B0606020202030204" pitchFamily="34" charset="0"/>
              </a:rPr>
              <a:t>methods with </a:t>
            </a:r>
            <a:r>
              <a:rPr lang="en-GB" sz="2400" dirty="0">
                <a:latin typeface="Arial Narrow" panose="020B0606020202030204" pitchFamily="34" charset="0"/>
              </a:rPr>
              <a:t>data from Emission Factor Database (EFDB), or other literature </a:t>
            </a:r>
            <a:r>
              <a:rPr lang="en-GB" sz="2400" dirty="0" smtClean="0">
                <a:latin typeface="Arial Narrow" panose="020B0606020202030204" pitchFamily="34" charset="0"/>
              </a:rPr>
              <a:t>values</a:t>
            </a:r>
            <a:endParaRPr lang="en-US" altLang="ja-JP" sz="2400" dirty="0" smtClean="0">
              <a:latin typeface="Arial Narrow" panose="020B060602020203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4558269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903" name="Group 15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678736663"/>
              </p:ext>
            </p:extLst>
          </p:nvPr>
        </p:nvGraphicFramePr>
        <p:xfrm>
          <a:off x="395288" y="260350"/>
          <a:ext cx="8675687" cy="6264277"/>
        </p:xfrm>
        <a:graphic>
          <a:graphicData uri="http://schemas.openxmlformats.org/drawingml/2006/table">
            <a:tbl>
              <a:tblPr/>
              <a:tblGrid>
                <a:gridCol w="2325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5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5000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itchFamily="2" charset="-122"/>
                          <a:cs typeface="Times New Roman" pitchFamily="18" charset="0"/>
                        </a:rPr>
                        <a:t>Table 2.2  , </a:t>
                      </a:r>
                      <a:r>
                        <a:rPr kumimoji="0" lang="en-GB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itchFamily="2" charset="-122"/>
                          <a:cs typeface="Times New Roman" pitchFamily="18" charset="0"/>
                        </a:rPr>
                        <a:t>Vol</a:t>
                      </a:r>
                      <a:r>
                        <a:rPr kumimoji="0" lang="en-GB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itchFamily="2" charset="-122"/>
                          <a:cs typeface="Times New Roman" pitchFamily="18" charset="0"/>
                        </a:rPr>
                        <a:t> 1, 2006 GL</a:t>
                      </a:r>
                      <a:br>
                        <a:rPr kumimoji="0" lang="en-GB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itchFamily="2" charset="-122"/>
                          <a:cs typeface="Times New Roman" pitchFamily="18" charset="0"/>
                        </a:rPr>
                      </a:br>
                      <a:r>
                        <a:rPr kumimoji="0" lang="en-GB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itchFamily="2" charset="-122"/>
                          <a:cs typeface="Times New Roman" pitchFamily="18" charset="0"/>
                        </a:rPr>
                        <a:t>Potential sources of literature data </a:t>
                      </a:r>
                      <a:endParaRPr kumimoji="0" lang="en-GB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itchFamily="2" charset="-122"/>
                          <a:cs typeface="Times New Roman" pitchFamily="18" charset="0"/>
                        </a:rPr>
                        <a:t>Literature Type</a:t>
                      </a:r>
                      <a:endParaRPr kumimoji="0" lang="en-GB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itchFamily="2" charset="-122"/>
                          <a:cs typeface="Times New Roman" pitchFamily="18" charset="0"/>
                        </a:rPr>
                        <a:t>Where to find it</a:t>
                      </a:r>
                      <a:endParaRPr kumimoji="0" lang="en-GB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itchFamily="2" charset="-122"/>
                          <a:cs typeface="Times New Roman" pitchFamily="18" charset="0"/>
                        </a:rPr>
                        <a:t>Comments</a:t>
                      </a:r>
                      <a:endParaRPr kumimoji="0" lang="en-GB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itchFamily="2" charset="-122"/>
                          <a:cs typeface="Times New Roman" pitchFamily="18" charset="0"/>
                        </a:rPr>
                        <a:t>IPCC Guidelines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itchFamily="2" charset="-122"/>
                          <a:cs typeface="Times New Roman" pitchFamily="18" charset="0"/>
                        </a:rPr>
                        <a:t>IPCC website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itchFamily="2" charset="-122"/>
                          <a:cs typeface="Times New Roman" pitchFamily="18" charset="0"/>
                        </a:rPr>
                        <a:t>Provide agreed default factors for Tier 1 methods but may not be representative of national circumstances.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1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itchFamily="2" charset="-122"/>
                          <a:cs typeface="Times New Roman" pitchFamily="18" charset="0"/>
                        </a:rPr>
                        <a:t>IPCC Emission Factor Database (EFDB)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itchFamily="2" charset="-122"/>
                          <a:cs typeface="Times New Roman" pitchFamily="18" charset="0"/>
                        </a:rPr>
                        <a:t>IPCC website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itchFamily="2" charset="-122"/>
                          <a:cs typeface="Times New Roman" pitchFamily="18" charset="0"/>
                        </a:rPr>
                        <a:t>Described in more detail below. May not be representative of processes in your country or appropriate for </a:t>
                      </a:r>
                      <a:r>
                        <a:rPr kumimoji="0" lang="en-GB" altLang="zh-CN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itchFamily="2" charset="-122"/>
                          <a:cs typeface="Times New Roman" pitchFamily="18" charset="0"/>
                        </a:rPr>
                        <a:t>key category</a:t>
                      </a:r>
                      <a:r>
                        <a:rPr kumimoji="0" lang="en-GB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itchFamily="2" charset="-122"/>
                          <a:cs typeface="Times New Roman" pitchFamily="18" charset="0"/>
                        </a:rPr>
                        <a:t> estimates.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itchFamily="2" charset="-122"/>
                          <a:cs typeface="Times New Roman" pitchFamily="18" charset="0"/>
                        </a:rPr>
                        <a:t>EMEP/EEA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itchFamily="2" charset="-122"/>
                          <a:cs typeface="Times New Roman" pitchFamily="18" charset="0"/>
                        </a:rPr>
                        <a:t>Emission Inventory Guidebook (Formerly EMEP/CORINAIR)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itchFamily="2" charset="-122"/>
                          <a:cs typeface="Times New Roman" pitchFamily="18" charset="0"/>
                        </a:rPr>
                        <a:t>EEA (European Environment Agency website)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itchFamily="2" charset="-122"/>
                          <a:cs typeface="Times New Roman" pitchFamily="18" charset="0"/>
                        </a:rPr>
                        <a:t>Useful defaults or for cross-checking. May not be representative of processes in your country or appropriate for </a:t>
                      </a:r>
                      <a:r>
                        <a:rPr kumimoji="0" lang="en-GB" altLang="zh-CN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itchFamily="2" charset="-122"/>
                          <a:cs typeface="Times New Roman" pitchFamily="18" charset="0"/>
                        </a:rPr>
                        <a:t>key category</a:t>
                      </a:r>
                      <a:r>
                        <a:rPr kumimoji="0" lang="en-GB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itchFamily="2" charset="-122"/>
                          <a:cs typeface="Times New Roman" pitchFamily="18" charset="0"/>
                        </a:rPr>
                        <a:t> estimates.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itchFamily="2" charset="-122"/>
                          <a:cs typeface="Times New Roman" pitchFamily="18" charset="0"/>
                        </a:rPr>
                        <a:t>International Emission Factor Databases: USEPA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itchFamily="2" charset="-122"/>
                          <a:cs typeface="Times New Roman" pitchFamily="18" charset="0"/>
                        </a:rPr>
                        <a:t>USEPA website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itchFamily="2" charset="-122"/>
                          <a:cs typeface="Times New Roman" pitchFamily="18" charset="0"/>
                        </a:rPr>
                        <a:t>Useful defaults or for cross-checking. May not be representative of processes in your country or appropriate for </a:t>
                      </a:r>
                      <a:r>
                        <a:rPr kumimoji="0" lang="en-GB" altLang="zh-CN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itchFamily="2" charset="-122"/>
                          <a:cs typeface="Times New Roman" pitchFamily="18" charset="0"/>
                        </a:rPr>
                        <a:t>key category</a:t>
                      </a:r>
                      <a:r>
                        <a:rPr kumimoji="0" lang="en-GB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itchFamily="2" charset="-122"/>
                          <a:cs typeface="Times New Roman" pitchFamily="18" charset="0"/>
                        </a:rPr>
                        <a:t> estimates.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09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itchFamily="2" charset="-122"/>
                          <a:cs typeface="Times New Roman" pitchFamily="18" charset="0"/>
                        </a:rPr>
                        <a:t>Country-specific data from international or national peer reviewed journals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itchFamily="2" charset="-122"/>
                          <a:cs typeface="Times New Roman" pitchFamily="18" charset="0"/>
                        </a:rPr>
                        <a:t>National reference libraries, environmental press, environmental news journals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itchFamily="2" charset="-122"/>
                          <a:cs typeface="Times New Roman" pitchFamily="18" charset="0"/>
                        </a:rPr>
                        <a:t>Reliable if representative. Can take time to be published.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itchFamily="2" charset="-122"/>
                          <a:cs typeface="Times New Roman" pitchFamily="18" charset="0"/>
                        </a:rPr>
                        <a:t>National testing facilities (e.g., road traffic testing facilities)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itchFamily="2" charset="-122"/>
                          <a:cs typeface="Times New Roman" pitchFamily="18" charset="0"/>
                        </a:rPr>
                        <a:t>National laboratories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itchFamily="2" charset="-122"/>
                          <a:cs typeface="Times New Roman" pitchFamily="18" charset="0"/>
                        </a:rPr>
                        <a:t>Reliable. Need to make sure the factors are representative and that standard methods are used.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074330" cy="71410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Outline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613908"/>
            <a:ext cx="8584316" cy="6244092"/>
          </a:xfrm>
        </p:spPr>
        <p:txBody>
          <a:bodyPr/>
          <a:lstStyle/>
          <a:p>
            <a:pPr marL="536575" indent="-536575" eaLnBrk="1" hangingPunct="1">
              <a:spcBef>
                <a:spcPct val="40000"/>
              </a:spcBef>
              <a:buFont typeface="Wingdings" pitchFamily="2" charset="2"/>
              <a:buChar char="Ø"/>
            </a:pPr>
            <a:r>
              <a:rPr lang="en-US" altLang="ja-JP" sz="2000" dirty="0" smtClean="0">
                <a:latin typeface="Arial Narrow" panose="020B0606020202030204" pitchFamily="34" charset="0"/>
                <a:ea typeface="ＭＳ Ｐゴシック" pitchFamily="34" charset="-128"/>
              </a:rPr>
              <a:t>Why is data collection important in GHG compilation</a:t>
            </a:r>
          </a:p>
          <a:p>
            <a:pPr marL="536575" indent="-536575" eaLnBrk="1" hangingPunct="1">
              <a:spcBef>
                <a:spcPct val="40000"/>
              </a:spcBef>
              <a:buFont typeface="Wingdings" pitchFamily="2" charset="2"/>
              <a:buChar char="Ø"/>
            </a:pPr>
            <a:r>
              <a:rPr lang="en-US" altLang="ja-JP" sz="2000" dirty="0" smtClean="0">
                <a:latin typeface="Arial Narrow" panose="020B0606020202030204" pitchFamily="34" charset="0"/>
                <a:ea typeface="ＭＳ Ｐゴシック" pitchFamily="34" charset="-128"/>
              </a:rPr>
              <a:t>Data acquisition and confidentiality</a:t>
            </a:r>
          </a:p>
          <a:p>
            <a:pPr marL="536575" indent="-536575" eaLnBrk="1" hangingPunct="1">
              <a:spcBef>
                <a:spcPct val="40000"/>
              </a:spcBef>
              <a:buFont typeface="Wingdings" pitchFamily="2" charset="2"/>
              <a:buChar char="Ø"/>
            </a:pPr>
            <a:r>
              <a:rPr lang="en-US" altLang="ja-JP" sz="2000" dirty="0" smtClean="0">
                <a:latin typeface="Arial Narrow" panose="020B0606020202030204" pitchFamily="34" charset="0"/>
                <a:ea typeface="ＭＳ Ｐゴシック" pitchFamily="34" charset="-128"/>
              </a:rPr>
              <a:t>Collection of data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ja-JP" sz="2000" dirty="0">
                <a:latin typeface="Arial Narrow" panose="020B0606020202030204" pitchFamily="34" charset="0"/>
                <a:ea typeface="ＭＳ Ｐゴシック" pitchFamily="34" charset="-128"/>
              </a:rPr>
              <a:t>Sources of </a:t>
            </a:r>
            <a:r>
              <a:rPr lang="en-US" altLang="ja-JP" sz="2000" dirty="0" smtClean="0">
                <a:latin typeface="Arial Narrow" panose="020B0606020202030204" pitchFamily="34" charset="0"/>
                <a:ea typeface="ＭＳ Ｐゴシック" pitchFamily="34" charset="-128"/>
              </a:rPr>
              <a:t>data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ja-JP" sz="2000" dirty="0" smtClean="0">
                <a:latin typeface="Arial Narrow" panose="020B0606020202030204" pitchFamily="34" charset="0"/>
                <a:ea typeface="ＭＳ Ｐゴシック" pitchFamily="34" charset="-128"/>
              </a:rPr>
              <a:t>Collecting </a:t>
            </a:r>
            <a:r>
              <a:rPr lang="en-US" altLang="ja-JP" sz="2000" dirty="0">
                <a:latin typeface="Arial Narrow" panose="020B0606020202030204" pitchFamily="34" charset="0"/>
                <a:ea typeface="ＭＳ Ｐゴシック" pitchFamily="34" charset="-128"/>
              </a:rPr>
              <a:t>existing data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ja-JP" sz="2000" dirty="0" smtClean="0">
                <a:latin typeface="Arial Narrow" panose="020B0606020202030204" pitchFamily="34" charset="0"/>
                <a:ea typeface="ＭＳ Ｐゴシック" pitchFamily="34" charset="-128"/>
              </a:rPr>
              <a:t>Generating new data</a:t>
            </a:r>
          </a:p>
          <a:p>
            <a:pPr marL="536575" indent="-536575" eaLnBrk="1" hangingPunct="1">
              <a:spcBef>
                <a:spcPct val="40000"/>
              </a:spcBef>
              <a:buFont typeface="Wingdings" pitchFamily="2" charset="2"/>
              <a:buChar char="Ø"/>
            </a:pPr>
            <a:r>
              <a:rPr lang="en-US" altLang="ja-JP" sz="2000" dirty="0" smtClean="0">
                <a:latin typeface="Arial Narrow" panose="020B0606020202030204" pitchFamily="34" charset="0"/>
                <a:ea typeface="ＭＳ Ｐゴシック" pitchFamily="34" charset="-128"/>
              </a:rPr>
              <a:t>Adapting data for inventory use</a:t>
            </a:r>
          </a:p>
          <a:p>
            <a:pPr marL="536575" indent="-536575" eaLnBrk="1" hangingPunct="1">
              <a:spcBef>
                <a:spcPct val="40000"/>
              </a:spcBef>
              <a:buFont typeface="Wingdings" pitchFamily="2" charset="2"/>
              <a:buChar char="Ø"/>
            </a:pPr>
            <a:r>
              <a:rPr lang="en-US" altLang="ja-JP" sz="2000" dirty="0" smtClean="0">
                <a:latin typeface="Arial Narrow" panose="020B0606020202030204" pitchFamily="34" charset="0"/>
                <a:ea typeface="ＭＳ Ｐゴシック" pitchFamily="34" charset="-128"/>
              </a:rPr>
              <a:t>Derivation or review of emission factors (EFs)</a:t>
            </a:r>
          </a:p>
          <a:p>
            <a:pPr marL="536575" indent="-536575" eaLnBrk="1" hangingPunct="1">
              <a:spcBef>
                <a:spcPct val="40000"/>
              </a:spcBef>
              <a:buFont typeface="Wingdings" pitchFamily="2" charset="2"/>
              <a:buChar char="Ø"/>
            </a:pPr>
            <a:r>
              <a:rPr lang="en-US" altLang="ja-JP" sz="2000" dirty="0" smtClean="0">
                <a:latin typeface="Arial Narrow" panose="020B0606020202030204" pitchFamily="34" charset="0"/>
                <a:ea typeface="ＭＳ Ｐゴシック" pitchFamily="34" charset="-128"/>
              </a:rPr>
              <a:t>Production or review of activity data (AD)</a:t>
            </a:r>
          </a:p>
          <a:p>
            <a:pPr marL="536575" indent="-536575" eaLnBrk="1" hangingPunct="1">
              <a:spcBef>
                <a:spcPct val="40000"/>
              </a:spcBef>
              <a:buFont typeface="Wingdings" pitchFamily="2" charset="2"/>
              <a:buChar char="Ø"/>
            </a:pPr>
            <a:r>
              <a:rPr lang="en-US" altLang="ja-JP" sz="2000" dirty="0" smtClean="0">
                <a:latin typeface="Arial Narrow" panose="020B0606020202030204" pitchFamily="34" charset="0"/>
                <a:ea typeface="ＭＳ Ｐゴシック" pitchFamily="34" charset="-128"/>
              </a:rPr>
              <a:t>Protocol for expert elicitation</a:t>
            </a:r>
          </a:p>
          <a:p>
            <a:pPr marL="536575" indent="-536575" eaLnBrk="1" hangingPunct="1">
              <a:spcBef>
                <a:spcPct val="40000"/>
              </a:spcBef>
              <a:buFont typeface="Wingdings" pitchFamily="2" charset="2"/>
              <a:buChar char="Ø"/>
            </a:pPr>
            <a:r>
              <a:rPr lang="en-US" altLang="ja-JP" sz="2000" dirty="0" smtClean="0">
                <a:latin typeface="Arial Narrow" panose="020B0606020202030204" pitchFamily="34" charset="0"/>
                <a:ea typeface="ＭＳ Ｐゴシック" pitchFamily="34" charset="-128"/>
              </a:rPr>
              <a:t>Summary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28600"/>
            <a:ext cx="7056437" cy="7524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How are EFs derived?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980" y="1140491"/>
            <a:ext cx="8745794" cy="10570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b="1" dirty="0" smtClean="0">
                <a:solidFill>
                  <a:schemeClr val="accent2"/>
                </a:solidFill>
                <a:latin typeface="Arial Narrow" panose="020B0606020202030204" pitchFamily="34" charset="0"/>
                <a:ea typeface="ＭＳ Ｐゴシック" pitchFamily="34" charset="-128"/>
              </a:rPr>
              <a:t>2. Data obtained by measurements </a:t>
            </a:r>
            <a:r>
              <a:rPr lang="en-US" altLang="ja-JP" sz="2000" b="1" dirty="0" smtClean="0">
                <a:solidFill>
                  <a:schemeClr val="accent2"/>
                </a:solidFill>
                <a:latin typeface="Arial Narrow" panose="020B0606020202030204" pitchFamily="34" charset="0"/>
                <a:ea typeface="ＭＳ Ｐゴシック" pitchFamily="34" charset="-128"/>
              </a:rPr>
              <a:t>(applies concepts presented in  2006 GL, Volume 1, Section 2.2.2 to assess quality of measurement data)</a:t>
            </a:r>
            <a:endParaRPr lang="en-US" altLang="zh-CN" sz="2400" dirty="0" smtClean="0">
              <a:latin typeface="Arial Narrow" panose="020B0606020202030204" pitchFamily="34" charset="0"/>
              <a:ea typeface="SimSun" pitchFamily="2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4212" y="2356926"/>
            <a:ext cx="6586163" cy="346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rgbClr val="5492CD"/>
                </a:solidFill>
                <a:latin typeface="Frutiger LT Pro 57 Condense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5492CD"/>
                </a:solidFill>
                <a:latin typeface="Frutiger LT Pro 57 Condensed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5492CD"/>
                </a:solidFill>
                <a:latin typeface="Frutiger LT Pro 57 Condensed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rgbClr val="5492CD"/>
                </a:solidFill>
                <a:latin typeface="Frutiger LT Pro 57 Condensed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492CD"/>
                </a:solidFill>
                <a:latin typeface="Frutiger LT Pro 57 Condensed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400" kern="0" dirty="0" smtClean="0">
                <a:latin typeface="Arial Narrow" panose="020B0606020202030204" pitchFamily="34" charset="0"/>
                <a:ea typeface="SimSun" pitchFamily="2" charset="-122"/>
              </a:rPr>
              <a:t>emissions can be determined directly  (e.g., </a:t>
            </a:r>
            <a:r>
              <a:rPr lang="en-GB" altLang="zh-CN" sz="2400" kern="0" dirty="0" smtClean="0">
                <a:latin typeface="Arial Narrow" panose="020B0606020202030204" pitchFamily="34" charset="0"/>
                <a:ea typeface="SimSun" pitchFamily="2" charset="-122"/>
              </a:rPr>
              <a:t>using </a:t>
            </a:r>
            <a:r>
              <a:rPr lang="en-GB" altLang="zh-CN" sz="2400" kern="0" dirty="0">
                <a:latin typeface="Arial Narrow" panose="020B0606020202030204" pitchFamily="34" charset="0"/>
                <a:ea typeface="SimSun" pitchFamily="2" charset="-122"/>
              </a:rPr>
              <a:t>continuous emission monitoring systems) or </a:t>
            </a:r>
            <a:r>
              <a:rPr lang="en-GB" altLang="zh-CN" sz="2400" kern="0" dirty="0" smtClean="0">
                <a:latin typeface="Arial Narrow" panose="020B0606020202030204" pitchFamily="34" charset="0"/>
                <a:ea typeface="SimSun" pitchFamily="2" charset="-122"/>
              </a:rPr>
              <a:t>calculated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zh-CN" sz="2400" kern="0" dirty="0" smtClean="0">
              <a:latin typeface="Arial Narrow" panose="020B0606020202030204" pitchFamily="34" charset="0"/>
              <a:ea typeface="SimSun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 kern="0" dirty="0" smtClean="0">
                <a:latin typeface="Arial Narrow" panose="020B0606020202030204" pitchFamily="34" charset="0"/>
                <a:ea typeface="SimSun" pitchFamily="2" charset="-122"/>
              </a:rPr>
              <a:t>require a well-designed measurement </a:t>
            </a:r>
            <a:r>
              <a:rPr lang="en-US" altLang="zh-CN" sz="2400" kern="0" dirty="0" err="1" smtClean="0">
                <a:latin typeface="Arial Narrow" panose="020B0606020202030204" pitchFamily="34" charset="0"/>
                <a:ea typeface="SimSun" pitchFamily="2" charset="-122"/>
              </a:rPr>
              <a:t>programme</a:t>
            </a:r>
            <a:endParaRPr lang="en-US" altLang="zh-CN" sz="2400" kern="0" dirty="0" smtClean="0">
              <a:latin typeface="Arial Narrow" panose="020B0606020202030204" pitchFamily="34" charset="0"/>
              <a:ea typeface="SimSun" pitchFamily="2" charset="-122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zh-CN" sz="2400" kern="0" dirty="0" smtClean="0">
              <a:latin typeface="Arial Narrow" panose="020B0606020202030204" pitchFamily="34" charset="0"/>
              <a:ea typeface="SimSun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 kern="0" dirty="0" smtClean="0">
                <a:latin typeface="Arial Narrow" panose="020B0606020202030204" pitchFamily="34" charset="0"/>
                <a:ea typeface="SimSun" pitchFamily="2" charset="-122"/>
              </a:rPr>
              <a:t>require suitable and well-documented measurement methods</a:t>
            </a:r>
          </a:p>
          <a:p>
            <a:pPr eaLnBrk="1" hangingPunct="1">
              <a:lnSpc>
                <a:spcPct val="90000"/>
              </a:lnSpc>
            </a:pPr>
            <a:endParaRPr lang="en-US" altLang="zh-CN" sz="2400" kern="0" dirty="0" smtClean="0">
              <a:latin typeface="Arial Narrow" panose="020B0606020202030204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298192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28600"/>
            <a:ext cx="7056437" cy="7524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How are EFs derived?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980" y="1140490"/>
            <a:ext cx="8745794" cy="554052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b="1" dirty="0" smtClean="0">
                <a:solidFill>
                  <a:schemeClr val="accent2"/>
                </a:solidFill>
                <a:latin typeface="Arial Narrow" panose="020B0606020202030204" pitchFamily="34" charset="0"/>
                <a:ea typeface="ＭＳ Ｐゴシック" pitchFamily="34" charset="-128"/>
              </a:rPr>
              <a:t>2. Data obtained by measurements </a:t>
            </a:r>
            <a:r>
              <a:rPr lang="en-US" altLang="ja-JP" sz="2000" b="1" dirty="0" smtClean="0">
                <a:solidFill>
                  <a:schemeClr val="accent2"/>
                </a:solidFill>
                <a:latin typeface="Arial Narrow" panose="020B0606020202030204" pitchFamily="34" charset="0"/>
                <a:ea typeface="ＭＳ Ｐゴシック" pitchFamily="34" charset="-128"/>
              </a:rPr>
              <a:t>(applies concepts presented in Volume 1, Section 2.2.2  to assess quality of measurement data)</a:t>
            </a:r>
            <a:endParaRPr lang="en-GB" altLang="zh-CN" sz="2000" dirty="0" smtClean="0">
              <a:latin typeface="Arial Narrow" panose="020B0606020202030204" pitchFamily="34" charset="0"/>
              <a:ea typeface="SimSun" pitchFamily="2" charset="-122"/>
            </a:endParaRPr>
          </a:p>
          <a:p>
            <a:r>
              <a:rPr lang="en-US" altLang="zh-CN" sz="2400" dirty="0" smtClean="0">
                <a:latin typeface="Arial Narrow" panose="020B0606020202030204" pitchFamily="34" charset="0"/>
                <a:ea typeface="SimSun" pitchFamily="2" charset="-122"/>
              </a:rPr>
              <a:t>use instruments </a:t>
            </a:r>
            <a:r>
              <a:rPr lang="en-GB" sz="2400" dirty="0">
                <a:latin typeface="Arial Narrow" panose="020B0606020202030204" pitchFamily="34" charset="0"/>
              </a:rPr>
              <a:t>with known performance characteristics </a:t>
            </a:r>
            <a:r>
              <a:rPr lang="en-GB" sz="2400" dirty="0" smtClean="0">
                <a:latin typeface="Arial Narrow" panose="020B0606020202030204" pitchFamily="34" charset="0"/>
              </a:rPr>
              <a:t>(i.e. regularly calibrated, maintained, and inspected) or </a:t>
            </a:r>
            <a:r>
              <a:rPr lang="en-GB" sz="2400" dirty="0">
                <a:latin typeface="Arial Narrow" panose="020B0606020202030204" pitchFamily="34" charset="0"/>
              </a:rPr>
              <a:t>perform relative accuracy audits </a:t>
            </a:r>
            <a:r>
              <a:rPr lang="en-GB" sz="2400" dirty="0" smtClean="0">
                <a:latin typeface="Arial Narrow" panose="020B0606020202030204" pitchFamily="34" charset="0"/>
              </a:rPr>
              <a:t>against established </a:t>
            </a:r>
            <a:r>
              <a:rPr lang="en-GB" sz="2400" dirty="0">
                <a:latin typeface="Arial Narrow" panose="020B0606020202030204" pitchFamily="34" charset="0"/>
              </a:rPr>
              <a:t>standard reference </a:t>
            </a:r>
            <a:r>
              <a:rPr lang="en-GB" sz="2400" dirty="0" smtClean="0">
                <a:latin typeface="Arial Narrow" panose="020B0606020202030204" pitchFamily="34" charset="0"/>
              </a:rPr>
              <a:t>methods</a:t>
            </a:r>
            <a:endParaRPr lang="en-US" altLang="zh-CN" sz="2400" dirty="0" smtClean="0">
              <a:latin typeface="Arial Narrow" panose="020B0606020202030204" pitchFamily="34" charset="0"/>
              <a:ea typeface="SimSun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latin typeface="Arial Narrow" panose="020B0606020202030204" pitchFamily="34" charset="0"/>
                <a:ea typeface="SimSun" pitchFamily="2" charset="-122"/>
              </a:rPr>
              <a:t>be representative of the sector-specific activity or practice and appropriate for national circumstances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 smtClean="0">
                <a:latin typeface="Arial Narrow" panose="020B0606020202030204" pitchFamily="34" charset="0"/>
                <a:ea typeface="SimSun" pitchFamily="2" charset="-122"/>
              </a:rPr>
              <a:t>not double-count or omit the emissions data that are intended to be measured</a:t>
            </a:r>
            <a:endParaRPr lang="en-US" altLang="ja-JP" sz="2400" dirty="0" smtClean="0">
              <a:latin typeface="Arial Narrow" panose="020B060602020203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4664099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393" y="228600"/>
            <a:ext cx="8460659" cy="7524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How are Activity Data produced?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393" y="3824697"/>
            <a:ext cx="8745794" cy="22516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The production or review of activity data include use of: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GB" dirty="0">
                <a:latin typeface="Arial Narrow" panose="020B0606020202030204" pitchFamily="34" charset="0"/>
              </a:rPr>
              <a:t>i</a:t>
            </a:r>
            <a:r>
              <a:rPr lang="en-GB" dirty="0" smtClean="0">
                <a:latin typeface="Arial Narrow" panose="020B0606020202030204" pitchFamily="34" charset="0"/>
              </a:rPr>
              <a:t>nformation on specialized data sources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GB" dirty="0">
                <a:latin typeface="Arial Narrow" panose="020B0606020202030204" pitchFamily="34" charset="0"/>
              </a:rPr>
              <a:t>s</a:t>
            </a:r>
            <a:r>
              <a:rPr lang="en-GB" dirty="0" smtClean="0">
                <a:latin typeface="Arial Narrow" panose="020B0606020202030204" pitchFamily="34" charset="0"/>
              </a:rPr>
              <a:t>urveys and censuses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GB" dirty="0">
                <a:latin typeface="Arial Narrow" panose="020B0606020202030204" pitchFamily="34" charset="0"/>
              </a:rPr>
              <a:t>m</a:t>
            </a:r>
            <a:r>
              <a:rPr lang="en-GB" dirty="0" smtClean="0">
                <a:latin typeface="Arial Narrow" panose="020B0606020202030204" pitchFamily="34" charset="0"/>
              </a:rPr>
              <a:t>easurement related data, where appropriate</a:t>
            </a: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1393" y="1071660"/>
            <a:ext cx="8745794" cy="225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rgbClr val="5492CD"/>
                </a:solidFill>
                <a:latin typeface="Frutiger LT Pro 57 Condense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5492CD"/>
                </a:solidFill>
                <a:latin typeface="Frutiger LT Pro 57 Condensed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5492CD"/>
                </a:solidFill>
                <a:latin typeface="Frutiger LT Pro 57 Condensed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rgbClr val="5492CD"/>
                </a:solidFill>
                <a:latin typeface="Frutiger LT Pro 57 Condensed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492CD"/>
                </a:solidFill>
                <a:latin typeface="Frutiger LT Pro 57 Condensed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b="1" kern="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It is good practice to follow a stepwise approach to data collection by: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GB" kern="0" dirty="0" smtClean="0">
                <a:latin typeface="Arial Narrow" panose="020B0606020202030204" pitchFamily="34" charset="0"/>
              </a:rPr>
              <a:t>setting priorities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GB" kern="0" dirty="0">
                <a:latin typeface="Arial Narrow" panose="020B0606020202030204" pitchFamily="34" charset="0"/>
              </a:rPr>
              <a:t>d</a:t>
            </a:r>
            <a:r>
              <a:rPr lang="en-GB" kern="0" dirty="0" smtClean="0">
                <a:latin typeface="Arial Narrow" panose="020B0606020202030204" pitchFamily="34" charset="0"/>
              </a:rPr>
              <a:t>eveloping a strategy for accessing the data, and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GB" kern="0" dirty="0">
                <a:latin typeface="Arial Narrow" panose="020B0606020202030204" pitchFamily="34" charset="0"/>
              </a:rPr>
              <a:t>c</a:t>
            </a:r>
            <a:r>
              <a:rPr lang="en-GB" kern="0" dirty="0" smtClean="0">
                <a:latin typeface="Arial Narrow" panose="020B0606020202030204" pitchFamily="34" charset="0"/>
              </a:rPr>
              <a:t>ollecting and processing data</a:t>
            </a:r>
          </a:p>
        </p:txBody>
      </p:sp>
    </p:spTree>
    <p:extLst>
      <p:ext uri="{BB962C8B-B14F-4D97-AF65-F5344CB8AC3E}">
        <p14:creationId xmlns:p14="http://schemas.microsoft.com/office/powerpoint/2010/main" val="1932849479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9172" y="228600"/>
            <a:ext cx="8237844" cy="907026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How are Activity Data produced?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488" y="1055688"/>
            <a:ext cx="8342312" cy="4873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b="1" dirty="0" smtClean="0">
                <a:solidFill>
                  <a:schemeClr val="accent2"/>
                </a:solidFill>
                <a:latin typeface="Arial Narrow" panose="020B0606020202030204" pitchFamily="34" charset="0"/>
                <a:ea typeface="ＭＳ Ｐゴシック" pitchFamily="34" charset="-128"/>
              </a:rPr>
              <a:t>1. Information on specialized data sources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15938" y="1482726"/>
            <a:ext cx="8342312" cy="177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rgbClr val="5492CD"/>
                </a:solidFill>
                <a:latin typeface="Frutiger LT Pro 57 Condense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5492CD"/>
                </a:solidFill>
                <a:latin typeface="Frutiger LT Pro 57 Condensed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5492CD"/>
                </a:solidFill>
                <a:latin typeface="Frutiger LT Pro 57 Condensed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rgbClr val="5492CD"/>
                </a:solidFill>
                <a:latin typeface="Frutiger LT Pro 57 Condensed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492CD"/>
                </a:solidFill>
                <a:latin typeface="Frutiger LT Pro 57 Condensed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ja-JP" sz="2400" kern="0" dirty="0" smtClean="0">
                <a:latin typeface="Arial Narrow" panose="020B0606020202030204" pitchFamily="34" charset="0"/>
                <a:ea typeface="ＭＳ Ｐゴシック" pitchFamily="34" charset="-128"/>
              </a:rPr>
              <a:t>Use data from such bodies as National Statistical Agencies, and national regulatory authorities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400" kern="0" dirty="0" smtClean="0">
                <a:latin typeface="Arial Narrow" panose="020B0606020202030204" pitchFamily="34" charset="0"/>
                <a:ea typeface="ＭＳ Ｐゴシック" pitchFamily="34" charset="-128"/>
              </a:rPr>
              <a:t>National and international statistics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400" kern="0" dirty="0" smtClean="0">
                <a:latin typeface="Arial Narrow" panose="020B0606020202030204" pitchFamily="34" charset="0"/>
                <a:ea typeface="ＭＳ Ｐゴシック" pitchFamily="34" charset="-128"/>
              </a:rPr>
              <a:t>Other sources of </a:t>
            </a:r>
            <a:r>
              <a:rPr lang="en-US" altLang="ja-JP" sz="2400" kern="0" dirty="0" err="1" smtClean="0">
                <a:latin typeface="Arial Narrow" panose="020B0606020202030204" pitchFamily="34" charset="0"/>
                <a:ea typeface="ＭＳ Ｐゴシック" pitchFamily="34" charset="-128"/>
              </a:rPr>
              <a:t>specialised</a:t>
            </a:r>
            <a:r>
              <a:rPr lang="en-US" altLang="ja-JP" sz="2400" kern="0" dirty="0" smtClean="0">
                <a:latin typeface="Arial Narrow" panose="020B0606020202030204" pitchFamily="34" charset="0"/>
                <a:ea typeface="ＭＳ Ｐゴシック" pitchFamily="34" charset="-128"/>
              </a:rPr>
              <a:t> literature (UN statistics, US Geological Survey, etc.)</a:t>
            </a:r>
          </a:p>
          <a:p>
            <a:pPr eaLnBrk="1" hangingPunct="1">
              <a:lnSpc>
                <a:spcPct val="80000"/>
              </a:lnSpc>
            </a:pPr>
            <a:endParaRPr lang="en-US" altLang="ja-JP" sz="2400" kern="0" dirty="0" smtClean="0">
              <a:latin typeface="Arial Narrow" panose="020B0606020202030204" pitchFamily="34" charset="0"/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87741" y="5159753"/>
            <a:ext cx="16619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Arial Narrow" panose="020B0606020202030204" pitchFamily="34" charset="0"/>
              </a:rPr>
              <a:t>Source:</a:t>
            </a:r>
          </a:p>
          <a:p>
            <a:r>
              <a:rPr lang="en-GB" sz="2000" b="1" dirty="0" smtClean="0">
                <a:latin typeface="Arial Narrow" panose="020B0606020202030204" pitchFamily="34" charset="0"/>
              </a:rPr>
              <a:t>FAOSTAT 2013</a:t>
            </a:r>
            <a:endParaRPr lang="en-GB" sz="2000" b="1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C:\Users\troxler\Desktop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30" y="3383460"/>
            <a:ext cx="6973888" cy="317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28600"/>
            <a:ext cx="8237844" cy="907026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How are Activity Data produced?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55687"/>
            <a:ext cx="7914966" cy="539970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en-US" altLang="ja-JP" b="1" dirty="0" smtClean="0">
                <a:solidFill>
                  <a:schemeClr val="accent2"/>
                </a:solidFill>
                <a:latin typeface="Arial Narrow" panose="020B0606020202030204" pitchFamily="34" charset="0"/>
                <a:ea typeface="ＭＳ Ｐゴシック" pitchFamily="34" charset="-128"/>
              </a:rPr>
              <a:t>2. Survey and Census Information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Arial Narrow" panose="020B0606020202030204" pitchFamily="34" charset="0"/>
                <a:ea typeface="ＭＳ Ｐゴシック" pitchFamily="34" charset="-128"/>
              </a:rPr>
              <a:t>Provide </a:t>
            </a:r>
            <a:r>
              <a:rPr lang="en-US" altLang="ja-JP" sz="2400" dirty="0">
                <a:latin typeface="Arial Narrow" panose="020B0606020202030204" pitchFamily="34" charset="0"/>
                <a:ea typeface="ＭＳ Ｐゴシック" pitchFamily="34" charset="-128"/>
              </a:rPr>
              <a:t>the best agricultural, production and energy statistics for GHG </a:t>
            </a:r>
            <a:r>
              <a:rPr lang="en-US" altLang="ja-JP" sz="2400" dirty="0" smtClean="0">
                <a:latin typeface="Arial Narrow" panose="020B0606020202030204" pitchFamily="34" charset="0"/>
                <a:ea typeface="ＭＳ Ｐゴシック" pitchFamily="34" charset="-128"/>
              </a:rPr>
              <a:t>inventories</a:t>
            </a:r>
          </a:p>
          <a:p>
            <a:r>
              <a:rPr lang="en-GB" sz="2400" dirty="0">
                <a:latin typeface="Arial Narrow" panose="020B0606020202030204" pitchFamily="34" charset="0"/>
              </a:rPr>
              <a:t>Generally these data are compiled by national statistical </a:t>
            </a:r>
            <a:r>
              <a:rPr lang="en-GB" sz="2400" dirty="0" smtClean="0">
                <a:latin typeface="Arial Narrow" panose="020B0606020202030204" pitchFamily="34" charset="0"/>
              </a:rPr>
              <a:t>agencies or </a:t>
            </a:r>
            <a:r>
              <a:rPr lang="en-GB" sz="2400" dirty="0">
                <a:latin typeface="Arial Narrow" panose="020B0606020202030204" pitchFamily="34" charset="0"/>
              </a:rPr>
              <a:t>relevant ministries for national policy </a:t>
            </a:r>
            <a:r>
              <a:rPr lang="en-GB" sz="2400" dirty="0" smtClean="0">
                <a:latin typeface="Arial Narrow" panose="020B0606020202030204" pitchFamily="34" charset="0"/>
              </a:rPr>
              <a:t>purposes or to comply </a:t>
            </a:r>
            <a:r>
              <a:rPr lang="en-GB" sz="2400" dirty="0">
                <a:latin typeface="Arial Narrow" panose="020B0606020202030204" pitchFamily="34" charset="0"/>
              </a:rPr>
              <a:t>with international demand for data</a:t>
            </a:r>
            <a:endParaRPr lang="en-GB" sz="2400" dirty="0" smtClean="0">
              <a:latin typeface="Arial Narrow" panose="020B0606020202030204" pitchFamily="34" charset="0"/>
            </a:endParaRPr>
          </a:p>
          <a:p>
            <a:endParaRPr lang="en-US" altLang="ja-JP" sz="1200" b="1" dirty="0" smtClean="0">
              <a:solidFill>
                <a:schemeClr val="accent2"/>
              </a:solidFill>
              <a:latin typeface="Arial Narrow" panose="020B0606020202030204" pitchFamily="34" charset="0"/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altLang="zh-CN" sz="2400" b="1" i="1" dirty="0" smtClean="0">
                <a:latin typeface="Arial Narrow" panose="020B0606020202030204" pitchFamily="34" charset="0"/>
                <a:ea typeface="SimSun" pitchFamily="2" charset="-122"/>
              </a:rPr>
              <a:t>Survey data</a:t>
            </a:r>
            <a:r>
              <a:rPr lang="en-GB" altLang="zh-CN" sz="2400" dirty="0" smtClean="0">
                <a:latin typeface="Arial Narrow" panose="020B0606020202030204" pitchFamily="34" charset="0"/>
                <a:ea typeface="SimSun" pitchFamily="2" charset="-122"/>
              </a:rPr>
              <a:t>: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zh-CN" dirty="0" smtClean="0">
                <a:latin typeface="Arial Narrow" panose="020B0606020202030204" pitchFamily="34" charset="0"/>
                <a:ea typeface="SimSun" pitchFamily="2" charset="-122"/>
              </a:rPr>
              <a:t>derived from sampling and do not include real data for the whole population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zh-CN" dirty="0">
                <a:latin typeface="Arial Narrow" panose="020B0606020202030204" pitchFamily="34" charset="0"/>
                <a:ea typeface="SimSun" pitchFamily="2" charset="-122"/>
              </a:rPr>
              <a:t>r</a:t>
            </a:r>
            <a:r>
              <a:rPr lang="en-GB" altLang="zh-CN" dirty="0" smtClean="0">
                <a:latin typeface="Arial Narrow" panose="020B0606020202030204" pitchFamily="34" charset="0"/>
                <a:ea typeface="SimSun" pitchFamily="2" charset="-122"/>
              </a:rPr>
              <a:t>epresentativeness and methods for developing the population estimate require careful review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altLang="zh-CN" sz="2400" b="1" i="1" dirty="0" smtClean="0">
                <a:latin typeface="Arial Narrow" panose="020B0606020202030204" pitchFamily="34" charset="0"/>
                <a:ea typeface="SimSun" pitchFamily="2" charset="-122"/>
              </a:rPr>
              <a:t>Census data</a:t>
            </a:r>
            <a:r>
              <a:rPr lang="en-GB" altLang="zh-CN" sz="2400" dirty="0" smtClean="0">
                <a:latin typeface="Arial Narrow" panose="020B0606020202030204" pitchFamily="34" charset="0"/>
                <a:ea typeface="SimSun" pitchFamily="2" charset="-122"/>
              </a:rPr>
              <a:t>: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zh-CN" dirty="0" smtClean="0">
                <a:latin typeface="Arial Narrow" panose="020B0606020202030204" pitchFamily="34" charset="0"/>
                <a:ea typeface="SimSun" pitchFamily="2" charset="-122"/>
              </a:rPr>
              <a:t>based on a complete count of the whole population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 Narrow" panose="020B0606020202030204" pitchFamily="34" charset="0"/>
                <a:ea typeface="SimSun" pitchFamily="2" charset="-122"/>
              </a:rPr>
              <a:t>limited in detail and can be costly and time consuming </a:t>
            </a:r>
          </a:p>
        </p:txBody>
      </p:sp>
    </p:spTree>
    <p:extLst>
      <p:ext uri="{BB962C8B-B14F-4D97-AF65-F5344CB8AC3E}">
        <p14:creationId xmlns:p14="http://schemas.microsoft.com/office/powerpoint/2010/main" val="332612537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28600"/>
            <a:ext cx="8237844" cy="907026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How are Activity Data produced?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493" y="1055687"/>
            <a:ext cx="8447964" cy="5577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en-US" altLang="ja-JP" b="1" dirty="0" smtClean="0">
                <a:solidFill>
                  <a:schemeClr val="accent2"/>
                </a:solidFill>
                <a:latin typeface="Arial Narrow" panose="020B0606020202030204" pitchFamily="34" charset="0"/>
                <a:ea typeface="ＭＳ Ｐゴシック" pitchFamily="34" charset="-128"/>
              </a:rPr>
              <a:t>2. Survey and Census Information</a:t>
            </a:r>
          </a:p>
          <a:p>
            <a:pPr>
              <a:spcBef>
                <a:spcPts val="0"/>
              </a:spcBef>
            </a:pPr>
            <a:r>
              <a:rPr lang="en-US" altLang="ja-JP" sz="2400" dirty="0" smtClean="0">
                <a:latin typeface="Arial Narrow" panose="020B0606020202030204" pitchFamily="34" charset="0"/>
                <a:ea typeface="ＭＳ Ｐゴシック" pitchFamily="34" charset="-128"/>
              </a:rPr>
              <a:t>Energy surveys: </a:t>
            </a:r>
            <a:r>
              <a:rPr lang="en-GB" sz="2000" dirty="0" smtClean="0">
                <a:latin typeface="Arial Narrow" panose="020B0606020202030204" pitchFamily="34" charset="0"/>
              </a:rPr>
              <a:t>The </a:t>
            </a:r>
            <a:r>
              <a:rPr lang="en-GB" sz="2000" dirty="0">
                <a:latin typeface="Arial Narrow" panose="020B0606020202030204" pitchFamily="34" charset="0"/>
              </a:rPr>
              <a:t>best way to avoid double-counting is to compile energy balances according to the basic </a:t>
            </a:r>
            <a:r>
              <a:rPr lang="en-GB" sz="2000" dirty="0" smtClean="0">
                <a:latin typeface="Arial Narrow" panose="020B0606020202030204" pitchFamily="34" charset="0"/>
              </a:rPr>
              <a:t>principles, concepts </a:t>
            </a:r>
            <a:r>
              <a:rPr lang="en-GB" sz="2000" dirty="0">
                <a:latin typeface="Arial Narrow" panose="020B0606020202030204" pitchFamily="34" charset="0"/>
              </a:rPr>
              <a:t>and methods developed at </a:t>
            </a:r>
            <a:r>
              <a:rPr lang="en-GB" sz="2000" dirty="0" smtClean="0">
                <a:latin typeface="Arial Narrow" panose="020B0606020202030204" pitchFamily="34" charset="0"/>
              </a:rPr>
              <a:t>the international </a:t>
            </a:r>
            <a:r>
              <a:rPr lang="en-GB" sz="2000" dirty="0">
                <a:latin typeface="Arial Narrow" panose="020B0606020202030204" pitchFamily="34" charset="0"/>
              </a:rPr>
              <a:t>level</a:t>
            </a:r>
            <a:r>
              <a:rPr lang="en-GB" sz="2400" dirty="0">
                <a:latin typeface="Arial Narrow" panose="020B0606020202030204" pitchFamily="34" charset="0"/>
              </a:rPr>
              <a:t>.</a:t>
            </a:r>
            <a:endParaRPr lang="en-US" altLang="ja-JP" sz="2400" dirty="0" smtClean="0">
              <a:latin typeface="Arial Narrow" panose="020B0606020202030204" pitchFamily="34" charset="0"/>
              <a:ea typeface="ＭＳ Ｐゴシック" pitchFamily="34" charset="-128"/>
            </a:endParaRPr>
          </a:p>
          <a:p>
            <a:pPr>
              <a:spcBef>
                <a:spcPts val="0"/>
              </a:spcBef>
            </a:pPr>
            <a:r>
              <a:rPr lang="en-US" altLang="ja-JP" sz="2400" dirty="0" smtClean="0">
                <a:latin typeface="Arial Narrow" panose="020B0606020202030204" pitchFamily="34" charset="0"/>
                <a:ea typeface="ＭＳ Ｐゴシック" pitchFamily="34" charset="-128"/>
              </a:rPr>
              <a:t>Industry surveys: </a:t>
            </a:r>
            <a:r>
              <a:rPr lang="en-GB" altLang="ja-JP" sz="2000" dirty="0">
                <a:latin typeface="Arial Narrow" panose="020B0606020202030204" pitchFamily="34" charset="0"/>
              </a:rPr>
              <a:t>S</a:t>
            </a:r>
            <a:r>
              <a:rPr lang="en-GB" sz="2000" dirty="0" smtClean="0">
                <a:latin typeface="Arial Narrow" panose="020B0606020202030204" pitchFamily="34" charset="0"/>
              </a:rPr>
              <a:t>tandardised lists of industrial commodities </a:t>
            </a:r>
            <a:r>
              <a:rPr lang="en-GB" sz="2000" dirty="0">
                <a:latin typeface="Arial Narrow" panose="020B0606020202030204" pitchFamily="34" charset="0"/>
              </a:rPr>
              <a:t>have been established at international level, and countries are encouraged to adopt these </a:t>
            </a:r>
            <a:r>
              <a:rPr lang="en-GB" sz="2000" dirty="0" smtClean="0">
                <a:latin typeface="Arial Narrow" panose="020B0606020202030204" pitchFamily="34" charset="0"/>
              </a:rPr>
              <a:t>lists for collecting harmonized statistics.</a:t>
            </a:r>
            <a:endParaRPr lang="en-US" altLang="ja-JP" sz="2000" dirty="0" smtClean="0">
              <a:latin typeface="Arial Narrow" panose="020B0606020202030204" pitchFamily="34" charset="0"/>
              <a:ea typeface="ＭＳ Ｐゴシック" pitchFamily="34" charset="-128"/>
            </a:endParaRPr>
          </a:p>
          <a:p>
            <a:pPr>
              <a:spcBef>
                <a:spcPts val="0"/>
              </a:spcBef>
            </a:pPr>
            <a:r>
              <a:rPr lang="en-US" altLang="ja-JP" sz="2400" dirty="0" smtClean="0">
                <a:latin typeface="Arial Narrow" panose="020B0606020202030204" pitchFamily="34" charset="0"/>
                <a:ea typeface="ＭＳ Ｐゴシック" pitchFamily="34" charset="-128"/>
              </a:rPr>
              <a:t>Agriculture surveys &amp; censuses: </a:t>
            </a:r>
            <a:r>
              <a:rPr lang="en-US" altLang="ja-JP" sz="2000" dirty="0" smtClean="0">
                <a:latin typeface="Arial Narrow" panose="020B0606020202030204" pitchFamily="34" charset="0"/>
                <a:ea typeface="ＭＳ Ｐゴシック" pitchFamily="34" charset="-128"/>
              </a:rPr>
              <a:t>The </a:t>
            </a:r>
            <a:r>
              <a:rPr lang="en-GB" sz="2000" dirty="0" smtClean="0">
                <a:latin typeface="Arial Narrow" panose="020B0606020202030204" pitchFamily="34" charset="0"/>
              </a:rPr>
              <a:t>FAO promotes and provides guidance on national </a:t>
            </a:r>
            <a:r>
              <a:rPr lang="en-GB" sz="2000" dirty="0">
                <a:latin typeface="Arial Narrow" panose="020B0606020202030204" pitchFamily="34" charset="0"/>
              </a:rPr>
              <a:t>censuses of </a:t>
            </a:r>
            <a:r>
              <a:rPr lang="en-GB" sz="2000" dirty="0" smtClean="0">
                <a:latin typeface="Arial Narrow" panose="020B0606020202030204" pitchFamily="34" charset="0"/>
              </a:rPr>
              <a:t>agriculture.</a:t>
            </a:r>
            <a:endParaRPr lang="en-US" altLang="ja-JP" sz="2000" dirty="0" smtClean="0">
              <a:latin typeface="Arial Narrow" panose="020B0606020202030204" pitchFamily="34" charset="0"/>
              <a:ea typeface="ＭＳ Ｐゴシック" pitchFamily="34" charset="-128"/>
            </a:endParaRPr>
          </a:p>
          <a:p>
            <a:pPr>
              <a:spcBef>
                <a:spcPts val="0"/>
              </a:spcBef>
            </a:pPr>
            <a:r>
              <a:rPr lang="en-US" altLang="ja-JP" sz="2400" dirty="0" smtClean="0">
                <a:latin typeface="Arial Narrow" panose="020B0606020202030204" pitchFamily="34" charset="0"/>
                <a:ea typeface="ＭＳ Ｐゴシック" pitchFamily="34" charset="-128"/>
              </a:rPr>
              <a:t>Forest surveys: </a:t>
            </a:r>
            <a:r>
              <a:rPr lang="en-US" altLang="ja-JP" sz="2000" dirty="0" smtClean="0">
                <a:latin typeface="Arial Narrow" panose="020B0606020202030204" pitchFamily="34" charset="0"/>
                <a:ea typeface="ＭＳ Ｐゴシック" pitchFamily="34" charset="-128"/>
              </a:rPr>
              <a:t>The FAO also provides </a:t>
            </a:r>
            <a:r>
              <a:rPr lang="en-GB" sz="2000" dirty="0" smtClean="0">
                <a:latin typeface="Arial Narrow" panose="020B0606020202030204" pitchFamily="34" charset="0"/>
              </a:rPr>
              <a:t>support national </a:t>
            </a:r>
            <a:r>
              <a:rPr lang="en-GB" sz="2000" dirty="0">
                <a:latin typeface="Arial Narrow" panose="020B0606020202030204" pitchFamily="34" charset="0"/>
              </a:rPr>
              <a:t>forest </a:t>
            </a:r>
            <a:r>
              <a:rPr lang="en-GB" sz="2000" dirty="0" smtClean="0">
                <a:latin typeface="Arial Narrow" panose="020B0606020202030204" pitchFamily="34" charset="0"/>
              </a:rPr>
              <a:t>assessments including </a:t>
            </a:r>
            <a:r>
              <a:rPr lang="en-GB" sz="2000" dirty="0">
                <a:latin typeface="Arial Narrow" panose="020B0606020202030204" pitchFamily="34" charset="0"/>
              </a:rPr>
              <a:t>on the sampling design, intensity, plot configuration and variables to </a:t>
            </a:r>
            <a:r>
              <a:rPr lang="en-GB" sz="2000" dirty="0" smtClean="0">
                <a:latin typeface="Arial Narrow" panose="020B0606020202030204" pitchFamily="34" charset="0"/>
              </a:rPr>
              <a:t>collect.</a:t>
            </a:r>
            <a:endParaRPr lang="en-US" altLang="ja-JP" sz="2000" dirty="0" smtClean="0">
              <a:latin typeface="Arial Narrow" panose="020B0606020202030204" pitchFamily="34" charset="0"/>
              <a:ea typeface="ＭＳ Ｐゴシック" pitchFamily="34" charset="-128"/>
            </a:endParaRP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Arial Narrow" panose="020B0606020202030204" pitchFamily="34" charset="0"/>
                <a:ea typeface="ＭＳ Ｐゴシック" pitchFamily="34" charset="-128"/>
              </a:rPr>
              <a:t>Waste surveys: </a:t>
            </a:r>
            <a:r>
              <a:rPr lang="en-GB" altLang="ja-JP" sz="2000" dirty="0">
                <a:latin typeface="Arial Narrow" panose="020B0606020202030204" pitchFamily="34" charset="0"/>
              </a:rPr>
              <a:t>V</a:t>
            </a:r>
            <a:r>
              <a:rPr lang="en-GB" sz="2000" dirty="0" smtClean="0">
                <a:latin typeface="Arial Narrow" panose="020B0606020202030204" pitchFamily="34" charset="0"/>
              </a:rPr>
              <a:t>olume </a:t>
            </a:r>
            <a:r>
              <a:rPr lang="en-GB" sz="2000" dirty="0">
                <a:latin typeface="Arial Narrow" panose="020B0606020202030204" pitchFamily="34" charset="0"/>
              </a:rPr>
              <a:t>and composition of </a:t>
            </a:r>
            <a:r>
              <a:rPr lang="en-GB" sz="2000" dirty="0" smtClean="0">
                <a:latin typeface="Arial Narrow" panose="020B0606020202030204" pitchFamily="34" charset="0"/>
              </a:rPr>
              <a:t>industrial waste </a:t>
            </a:r>
            <a:r>
              <a:rPr lang="en-GB" sz="2000" dirty="0">
                <a:latin typeface="Arial Narrow" panose="020B0606020202030204" pitchFamily="34" charset="0"/>
              </a:rPr>
              <a:t>that they produce each </a:t>
            </a:r>
            <a:r>
              <a:rPr lang="en-GB" sz="2000" dirty="0" smtClean="0">
                <a:latin typeface="Arial Narrow" panose="020B0606020202030204" pitchFamily="34" charset="0"/>
              </a:rPr>
              <a:t>year is generally estimated. However, the volume of production is directly proportional. Municipal waste  can be estimated by weighing vehicles before and after collection. </a:t>
            </a:r>
            <a:endParaRPr lang="en-US" altLang="ja-JP" sz="2000" dirty="0" smtClean="0">
              <a:latin typeface="Arial Narrow" panose="020B0606020202030204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ja-JP" b="1" dirty="0" smtClean="0">
                <a:solidFill>
                  <a:schemeClr val="accent2"/>
                </a:solidFill>
                <a:latin typeface="Arial Narrow" panose="020B0606020202030204" pitchFamily="34" charset="0"/>
                <a:ea typeface="ＭＳ Ｐゴシック" pitchFamily="34" charset="-128"/>
              </a:rPr>
              <a:t> </a:t>
            </a:r>
            <a:endParaRPr lang="en-US" altLang="ja-JP" b="1" dirty="0">
              <a:solidFill>
                <a:schemeClr val="accent2"/>
              </a:solidFill>
              <a:latin typeface="Arial Narrow" panose="020B060602020203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826815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253"/>
            <a:ext cx="9144001" cy="1147313"/>
          </a:xfrm>
        </p:spPr>
        <p:txBody>
          <a:bodyPr/>
          <a:lstStyle/>
          <a:p>
            <a:pPr lvl="0" eaLnBrk="1" hangingPunct="1">
              <a:lnSpc>
                <a:spcPct val="80000"/>
              </a:lnSpc>
            </a:pPr>
            <a:r>
              <a:rPr lang="en-US" altLang="ja-JP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/>
            </a:r>
            <a:br>
              <a:rPr lang="en-US" altLang="ja-JP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</a:br>
            <a:r>
              <a:rPr lang="en-US" altLang="ja-JP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/>
            </a:r>
            <a:br>
              <a:rPr lang="en-US" altLang="ja-JP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</a:br>
            <a:r>
              <a:rPr lang="en-US" altLang="ja-JP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Why is Eliciting </a:t>
            </a:r>
            <a:r>
              <a:rPr lang="en-US" altLang="ja-JP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expert </a:t>
            </a:r>
            <a:r>
              <a:rPr lang="en-US" altLang="ja-JP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judgment important</a:t>
            </a:r>
            <a:r>
              <a:rPr lang="en-US" altLang="ja-JP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?-</a:t>
            </a:r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/>
            </a:r>
            <a:b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</a:br>
            <a:r>
              <a:rPr kumimoji="0" lang="en-US" altLang="ja-JP" sz="2000" b="0" dirty="0" smtClean="0">
                <a:solidFill>
                  <a:srgbClr val="333399"/>
                </a:solidFill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A</a:t>
            </a:r>
            <a:r>
              <a:rPr kumimoji="0" lang="en-US" sz="2000" b="0" dirty="0" smtClean="0">
                <a:solidFill>
                  <a:srgbClr val="333399"/>
                </a:solidFill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im to be as representative </a:t>
            </a:r>
            <a:r>
              <a:rPr kumimoji="0" lang="en-US" sz="2000" b="0" dirty="0">
                <a:solidFill>
                  <a:srgbClr val="333399"/>
                </a:solidFill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as possible in order to reduce possible bias and increase accuracy. </a:t>
            </a:r>
            <a:r>
              <a:rPr kumimoji="0" lang="en-US" sz="1800" b="0" dirty="0">
                <a:solidFill>
                  <a:srgbClr val="333399"/>
                </a:solidFill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/>
            </a:r>
            <a:br>
              <a:rPr kumimoji="0" lang="en-US" sz="1800" b="0" dirty="0">
                <a:solidFill>
                  <a:srgbClr val="333399"/>
                </a:solidFill>
                <a:latin typeface="Arial Narrow" panose="020B0606020202030204" pitchFamily="34" charset="0"/>
                <a:ea typeface="ＭＳ Ｐゴシック" pitchFamily="34" charset="-128"/>
                <a:cs typeface="+mn-cs"/>
              </a:rPr>
            </a:br>
            <a:r>
              <a:rPr kumimoji="0" lang="en-US" sz="2000" b="0" dirty="0" smtClean="0">
                <a:solidFill>
                  <a:srgbClr val="333399"/>
                </a:solidFill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U</a:t>
            </a:r>
            <a:r>
              <a:rPr kumimoji="0" lang="en-US" altLang="ja-JP" sz="2000" b="0" dirty="0" smtClean="0">
                <a:solidFill>
                  <a:srgbClr val="333399"/>
                </a:solidFill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se </a:t>
            </a:r>
            <a:r>
              <a:rPr kumimoji="0" lang="en-US" altLang="ja-JP" sz="2000" b="0" dirty="0">
                <a:solidFill>
                  <a:srgbClr val="333399"/>
                </a:solidFill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of expert judgment may be needed when determining:</a:t>
            </a:r>
            <a:r>
              <a:rPr kumimoji="0" lang="en-US" altLang="ja-JP" sz="1800" b="0" dirty="0">
                <a:solidFill>
                  <a:srgbClr val="333399"/>
                </a:solidFill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/>
            </a:r>
            <a:br>
              <a:rPr kumimoji="0" lang="en-US" altLang="ja-JP" sz="1800" b="0" dirty="0">
                <a:solidFill>
                  <a:srgbClr val="333399"/>
                </a:solidFill>
                <a:latin typeface="Arial Narrow" panose="020B0606020202030204" pitchFamily="34" charset="0"/>
                <a:ea typeface="ＭＳ Ｐゴシック" pitchFamily="34" charset="-128"/>
                <a:cs typeface="+mn-cs"/>
              </a:rPr>
            </a:br>
            <a:r>
              <a:rPr kumimoji="0" lang="en-US" sz="1800" b="0" dirty="0">
                <a:solidFill>
                  <a:srgbClr val="333399"/>
                </a:solidFill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/>
            </a:r>
            <a:br>
              <a:rPr kumimoji="0" lang="en-US" sz="1800" b="0" dirty="0">
                <a:solidFill>
                  <a:srgbClr val="333399"/>
                </a:solidFill>
                <a:latin typeface="Arial Narrow" panose="020B0606020202030204" pitchFamily="34" charset="0"/>
                <a:ea typeface="ＭＳ Ｐゴシック" pitchFamily="34" charset="-128"/>
                <a:cs typeface="+mn-cs"/>
              </a:rPr>
            </a:br>
            <a:endParaRPr lang="en-GB" sz="28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92322969"/>
              </p:ext>
            </p:extLst>
          </p:nvPr>
        </p:nvGraphicFramePr>
        <p:xfrm>
          <a:off x="1524000" y="1354347"/>
          <a:ext cx="6119004" cy="4106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7556342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383" y="183247"/>
            <a:ext cx="8527651" cy="7524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Eliciting expert</a:t>
            </a:r>
            <a:r>
              <a:rPr lang="en-US" altLang="ja-JP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 judgment?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372" y="935722"/>
            <a:ext cx="8639033" cy="5516989"/>
          </a:xfrm>
        </p:spPr>
        <p:txBody>
          <a:bodyPr/>
          <a:lstStyle/>
          <a:p>
            <a:pPr marL="0" indent="0">
              <a:buNone/>
            </a:pPr>
            <a:r>
              <a:rPr lang="en-GB" altLang="zh-CN" sz="2400" dirty="0" smtClean="0">
                <a:solidFill>
                  <a:schemeClr val="accent2"/>
                </a:solidFill>
                <a:latin typeface="Arial Narrow" panose="020B0606020202030204" pitchFamily="34" charset="0"/>
                <a:ea typeface="SimSun" pitchFamily="2" charset="-122"/>
              </a:rPr>
              <a:t>In some cases, an appropriate protocol is especially important. For example, to fill gaps in the available data, to select data from a range of possible values or make judgments about uncertainty ranges. </a:t>
            </a:r>
          </a:p>
          <a:p>
            <a:pPr marL="0" indent="0">
              <a:buNone/>
            </a:pPr>
            <a:r>
              <a:rPr lang="en-GB" altLang="zh-CN" sz="2400" u="sng" dirty="0" smtClean="0">
                <a:solidFill>
                  <a:schemeClr val="accent2"/>
                </a:solidFill>
                <a:latin typeface="Arial Narrow" panose="020B0606020202030204" pitchFamily="34" charset="0"/>
                <a:ea typeface="SimSun" pitchFamily="2" charset="-122"/>
              </a:rPr>
              <a:t>Motivating</a:t>
            </a:r>
            <a:r>
              <a:rPr lang="en-GB" altLang="zh-CN" sz="2400" dirty="0" smtClean="0">
                <a:solidFill>
                  <a:schemeClr val="accent2"/>
                </a:solidFill>
                <a:latin typeface="Arial Narrow" panose="020B0606020202030204" pitchFamily="34" charset="0"/>
                <a:ea typeface="SimSun" pitchFamily="2" charset="-122"/>
              </a:rPr>
              <a:t>:</a:t>
            </a:r>
            <a:r>
              <a:rPr lang="en-GB" altLang="zh-CN" sz="2400" dirty="0" smtClean="0">
                <a:latin typeface="Arial Narrow" panose="020B0606020202030204" pitchFamily="34" charset="0"/>
                <a:ea typeface="SimSun" pitchFamily="2" charset="-122"/>
              </a:rPr>
              <a:t> </a:t>
            </a:r>
            <a:r>
              <a:rPr lang="en-GB" altLang="zh-CN" sz="2000" dirty="0" smtClean="0">
                <a:latin typeface="Arial Narrow" panose="020B0606020202030204" pitchFamily="34" charset="0"/>
                <a:ea typeface="SimSun" pitchFamily="2" charset="-122"/>
              </a:rPr>
              <a:t>establish a rapport; describe the context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  <a:buFontTx/>
              <a:buNone/>
            </a:pPr>
            <a:r>
              <a:rPr lang="en-GB" altLang="zh-CN" sz="2400" u="sng" dirty="0" smtClean="0">
                <a:solidFill>
                  <a:schemeClr val="accent2"/>
                </a:solidFill>
                <a:latin typeface="Arial Narrow" panose="020B0606020202030204" pitchFamily="34" charset="0"/>
                <a:ea typeface="SimSun" pitchFamily="2" charset="-122"/>
              </a:rPr>
              <a:t>Structuring:</a:t>
            </a:r>
            <a:r>
              <a:rPr lang="en-GB" altLang="zh-CN" sz="2400" dirty="0" smtClean="0">
                <a:latin typeface="Arial Narrow" panose="020B0606020202030204" pitchFamily="34" charset="0"/>
                <a:ea typeface="SimSun" pitchFamily="2" charset="-122"/>
              </a:rPr>
              <a:t> </a:t>
            </a:r>
            <a:r>
              <a:rPr lang="en-GB" altLang="zh-CN" sz="2000" dirty="0" smtClean="0">
                <a:latin typeface="Arial Narrow" panose="020B0606020202030204" pitchFamily="34" charset="0"/>
                <a:ea typeface="SimSun" pitchFamily="2" charset="-122"/>
              </a:rPr>
              <a:t>define the quantities for which judgements are to be sought (e.g. the year and country, the source/sink category, the structure of the inventory model, </a:t>
            </a:r>
            <a:r>
              <a:rPr lang="en-GB" altLang="zh-CN" sz="2000" dirty="0" err="1" smtClean="0">
                <a:latin typeface="Arial Narrow" panose="020B0606020202030204" pitchFamily="34" charset="0"/>
                <a:ea typeface="SimSun" pitchFamily="2" charset="-122"/>
              </a:rPr>
              <a:t>etc</a:t>
            </a:r>
            <a:r>
              <a:rPr lang="en-GB" altLang="zh-CN" sz="2000" dirty="0" smtClean="0">
                <a:latin typeface="Arial Narrow" panose="020B0606020202030204" pitchFamily="34" charset="0"/>
                <a:ea typeface="SimSun" pitchFamily="2" charset="-122"/>
              </a:rPr>
              <a:t>).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  <a:buFontTx/>
              <a:buNone/>
            </a:pPr>
            <a:r>
              <a:rPr lang="en-GB" altLang="zh-CN" sz="2400" u="sng" dirty="0" smtClean="0">
                <a:solidFill>
                  <a:schemeClr val="accent2"/>
                </a:solidFill>
                <a:latin typeface="Arial Narrow" panose="020B0606020202030204" pitchFamily="34" charset="0"/>
                <a:ea typeface="SimSun" pitchFamily="2" charset="-122"/>
              </a:rPr>
              <a:t>Conditioning:</a:t>
            </a:r>
            <a:r>
              <a:rPr lang="en-GB" altLang="zh-CN" sz="2400" dirty="0" smtClean="0">
                <a:latin typeface="Arial Narrow" panose="020B0606020202030204" pitchFamily="34" charset="0"/>
                <a:ea typeface="SimSun" pitchFamily="2" charset="-122"/>
              </a:rPr>
              <a:t> </a:t>
            </a:r>
            <a:r>
              <a:rPr lang="en-GB" altLang="zh-CN" sz="2000" dirty="0" smtClean="0">
                <a:latin typeface="Arial Narrow" panose="020B0606020202030204" pitchFamily="34" charset="0"/>
                <a:ea typeface="SimSun" pitchFamily="2" charset="-122"/>
              </a:rPr>
              <a:t>work with the expert to identify and record all relevant data, models, and theory relating to the formulation of the judgements</a:t>
            </a:r>
            <a:r>
              <a:rPr lang="en-GB" altLang="zh-CN" sz="2400" dirty="0" smtClean="0">
                <a:latin typeface="Arial Narrow" panose="020B0606020202030204" pitchFamily="34" charset="0"/>
                <a:ea typeface="SimSun" pitchFamily="2" charset="-122"/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  <a:buFontTx/>
              <a:buNone/>
            </a:pPr>
            <a:r>
              <a:rPr lang="en-GB" altLang="zh-CN" sz="2400" u="sng" dirty="0" smtClean="0">
                <a:solidFill>
                  <a:schemeClr val="accent2"/>
                </a:solidFill>
                <a:latin typeface="Arial Narrow" panose="020B0606020202030204" pitchFamily="34" charset="0"/>
                <a:ea typeface="SimSun" pitchFamily="2" charset="-122"/>
              </a:rPr>
              <a:t>Encoding:</a:t>
            </a:r>
            <a:r>
              <a:rPr lang="en-GB" altLang="zh-CN" sz="2400" dirty="0" smtClean="0">
                <a:latin typeface="Arial Narrow" panose="020B0606020202030204" pitchFamily="34" charset="0"/>
                <a:ea typeface="SimSun" pitchFamily="2" charset="-122"/>
              </a:rPr>
              <a:t> </a:t>
            </a:r>
            <a:r>
              <a:rPr lang="en-GB" altLang="zh-CN" sz="2000" dirty="0" smtClean="0">
                <a:latin typeface="Arial Narrow" panose="020B0606020202030204" pitchFamily="34" charset="0"/>
                <a:ea typeface="SimSun" pitchFamily="2" charset="-122"/>
              </a:rPr>
              <a:t>encoding is the process of converting an expert’s judgement regarding uncertainty into a quantitative PDF (see </a:t>
            </a:r>
            <a:r>
              <a:rPr lang="en-GB" altLang="zh-CN" sz="2000" dirty="0" err="1" smtClean="0">
                <a:latin typeface="Arial Narrow" panose="020B0606020202030204" pitchFamily="34" charset="0"/>
                <a:ea typeface="SimSun" pitchFamily="2" charset="-122"/>
              </a:rPr>
              <a:t>Vol</a:t>
            </a:r>
            <a:r>
              <a:rPr lang="en-GB" altLang="zh-CN" sz="2000" dirty="0" smtClean="0">
                <a:latin typeface="Arial Narrow" panose="020B0606020202030204" pitchFamily="34" charset="0"/>
                <a:ea typeface="SimSun" pitchFamily="2" charset="-122"/>
              </a:rPr>
              <a:t> 1. Chapter 3). 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  <a:buFontTx/>
              <a:buNone/>
            </a:pPr>
            <a:r>
              <a:rPr lang="en-GB" altLang="zh-CN" sz="2400" u="sng" dirty="0" smtClean="0">
                <a:solidFill>
                  <a:schemeClr val="accent2"/>
                </a:solidFill>
                <a:latin typeface="Arial Narrow" panose="020B0606020202030204" pitchFamily="34" charset="0"/>
                <a:ea typeface="SimSun" pitchFamily="2" charset="-122"/>
              </a:rPr>
              <a:t>Verification:</a:t>
            </a:r>
            <a:r>
              <a:rPr lang="en-GB" altLang="zh-CN" sz="2400" dirty="0" smtClean="0">
                <a:latin typeface="Arial Narrow" panose="020B0606020202030204" pitchFamily="34" charset="0"/>
                <a:ea typeface="SimSun" pitchFamily="2" charset="-122"/>
              </a:rPr>
              <a:t> </a:t>
            </a:r>
            <a:r>
              <a:rPr lang="en-GB" altLang="zh-CN" sz="2000" dirty="0" err="1" smtClean="0">
                <a:latin typeface="Arial Narrow" panose="020B0606020202030204" pitchFamily="34" charset="0"/>
                <a:ea typeface="SimSun" pitchFamily="2" charset="-122"/>
              </a:rPr>
              <a:t>analyze</a:t>
            </a:r>
            <a:r>
              <a:rPr lang="en-GB" altLang="zh-CN" sz="2000" dirty="0" smtClean="0">
                <a:latin typeface="Arial Narrow" panose="020B0606020202030204" pitchFamily="34" charset="0"/>
                <a:ea typeface="SimSun" pitchFamily="2" charset="-122"/>
              </a:rPr>
              <a:t> the expert’s response and provide the expert with feedback. Is what has been encoded really what the expert meant? Are there inconsistencies in the expert’s judgement?</a:t>
            </a:r>
            <a:endParaRPr lang="en-US" altLang="ja-JP" sz="2000" dirty="0" smtClean="0">
              <a:latin typeface="Arial Narrow" panose="020B060602020203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1693738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074330" cy="71410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Summary  of presentation – Key messages</a:t>
            </a:r>
            <a:endParaRPr lang="en-US" altLang="ja-JP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ea typeface="ＭＳ Ｐゴシック" pitchFamily="34" charset="-128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13908"/>
            <a:ext cx="9074331" cy="6244092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altLang="ja-JP" sz="2000" dirty="0" smtClean="0">
                <a:latin typeface="Arial Narrow" panose="020B0606020202030204" pitchFamily="34" charset="0"/>
                <a:ea typeface="ＭＳ Ｐゴシック" pitchFamily="34" charset="-128"/>
              </a:rPr>
              <a:t>IPCC Guidance provides advice on approaches  to data collection  (Chapter 2, </a:t>
            </a:r>
            <a:r>
              <a:rPr lang="en-US" altLang="ja-JP" sz="2000" dirty="0" err="1" smtClean="0">
                <a:latin typeface="Arial Narrow" panose="020B0606020202030204" pitchFamily="34" charset="0"/>
                <a:ea typeface="ＭＳ Ｐゴシック" pitchFamily="34" charset="-128"/>
              </a:rPr>
              <a:t>Vol</a:t>
            </a:r>
            <a:r>
              <a:rPr lang="en-US" altLang="ja-JP" sz="2000" dirty="0" smtClean="0">
                <a:latin typeface="Arial Narrow" panose="020B0606020202030204" pitchFamily="34" charset="0"/>
                <a:ea typeface="ＭＳ Ｐゴシック" pitchFamily="34" charset="-128"/>
              </a:rPr>
              <a:t> 1, 2006 GL)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ja-JP" sz="2000" dirty="0" smtClean="0">
                <a:latin typeface="Arial Narrow" panose="020B0606020202030204" pitchFamily="34" charset="0"/>
                <a:ea typeface="ＭＳ Ｐゴシック" pitchFamily="34" charset="-128"/>
              </a:rPr>
              <a:t>It  is good practice to have a formalized data collection process adapted to national circumstances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ja-JP" sz="2000" dirty="0" smtClean="0">
                <a:latin typeface="Arial Narrow" panose="020B0606020202030204" pitchFamily="34" charset="0"/>
                <a:ea typeface="ＭＳ Ｐゴシック" pitchFamily="34" charset="-128"/>
              </a:rPr>
              <a:t>Need to follow data collection procedures for collection of new and existing data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ja-JP" sz="2000" dirty="0" smtClean="0">
                <a:latin typeface="Arial Narrow" panose="020B0606020202030204" pitchFamily="34" charset="0"/>
                <a:ea typeface="ＭＳ Ｐゴシック" pitchFamily="34" charset="-128"/>
              </a:rPr>
              <a:t>Good practice for Inventory compilers to follow methodological approaches for data collection as listed in the IPCC guidelines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ja-JP" sz="2000" dirty="0" smtClean="0">
                <a:latin typeface="Arial Narrow" panose="020B0606020202030204" pitchFamily="34" charset="0"/>
                <a:ea typeface="ＭＳ Ｐゴシック" pitchFamily="34" charset="-128"/>
              </a:rPr>
              <a:t>Advice on emission factors focuses on understanding and generating measured data as well as finding and using default factors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ja-JP" sz="2000" dirty="0" smtClean="0">
                <a:latin typeface="Arial Narrow" panose="020B0606020202030204" pitchFamily="34" charset="0"/>
                <a:ea typeface="ＭＳ Ｐゴシック" pitchFamily="34" charset="-128"/>
              </a:rPr>
              <a:t>Advice on activity data focuses on  generating and using new census&amp; survey data as well as use of existing national and International data sets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ja-JP" sz="2000" dirty="0" smtClean="0">
                <a:latin typeface="Arial Narrow" panose="020B0606020202030204" pitchFamily="34" charset="0"/>
                <a:ea typeface="ＭＳ Ｐゴシック" pitchFamily="34" charset="-128"/>
              </a:rPr>
              <a:t>Guidance on adapting data for inventory use, 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ja-JP" sz="2000" dirty="0">
                <a:latin typeface="Arial Narrow" panose="020B0606020202030204" pitchFamily="34" charset="0"/>
                <a:ea typeface="ＭＳ Ｐゴシック" pitchFamily="34" charset="-128"/>
              </a:rPr>
              <a:t>T</a:t>
            </a:r>
            <a:r>
              <a:rPr lang="en-US" altLang="ja-JP" sz="2000" dirty="0" smtClean="0">
                <a:latin typeface="Arial Narrow" panose="020B0606020202030204" pitchFamily="34" charset="0"/>
                <a:ea typeface="ＭＳ Ｐゴシック" pitchFamily="34" charset="-128"/>
              </a:rPr>
              <a:t>he need for  maintaining QA/QC records during every stage of data collection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ja-JP" sz="2000" dirty="0" smtClean="0">
                <a:latin typeface="Arial Narrow" panose="020B0606020202030204" pitchFamily="34" charset="0"/>
                <a:ea typeface="ＭＳ Ｐゴシック" pitchFamily="34" charset="-128"/>
              </a:rPr>
              <a:t>Protocol for expert elicitation</a:t>
            </a:r>
          </a:p>
          <a:p>
            <a:pPr marL="0" indent="0" eaLnBrk="1" hangingPunct="1">
              <a:spcBef>
                <a:spcPct val="40000"/>
              </a:spcBef>
              <a:buNone/>
            </a:pPr>
            <a:endParaRPr lang="en-US" altLang="ja-JP" sz="2000" dirty="0" smtClean="0">
              <a:latin typeface="Arial Narrow" panose="020B0606020202030204" pitchFamily="34" charset="0"/>
              <a:ea typeface="ＭＳ Ｐゴシック" pitchFamily="34" charset="-128"/>
            </a:endParaRPr>
          </a:p>
          <a:p>
            <a:pPr eaLnBrk="1" hangingPunct="1">
              <a:spcBef>
                <a:spcPct val="40000"/>
              </a:spcBef>
            </a:pPr>
            <a:endParaRPr lang="en-US" altLang="ja-JP" sz="2000" dirty="0" smtClean="0">
              <a:latin typeface="Arial Narrow" panose="020B0606020202030204" pitchFamily="34" charset="0"/>
              <a:ea typeface="ＭＳ Ｐゴシック" pitchFamily="34" charset="-128"/>
            </a:endParaRPr>
          </a:p>
          <a:p>
            <a:pPr eaLnBrk="1" hangingPunct="1">
              <a:spcBef>
                <a:spcPct val="40000"/>
              </a:spcBef>
            </a:pPr>
            <a:endParaRPr lang="en-US" altLang="ja-JP" sz="2000" dirty="0" smtClean="0">
              <a:latin typeface="Arial Narrow" panose="020B0606020202030204" pitchFamily="34" charset="0"/>
              <a:ea typeface="ＭＳ Ｐゴシック" pitchFamily="34" charset="-128"/>
            </a:endParaRPr>
          </a:p>
          <a:p>
            <a:pPr eaLnBrk="1" hangingPunct="1">
              <a:spcBef>
                <a:spcPct val="40000"/>
              </a:spcBef>
            </a:pPr>
            <a:endParaRPr lang="en-US" altLang="ja-JP" sz="2400" dirty="0" smtClean="0">
              <a:latin typeface="Arial Narrow" panose="020B0606020202030204" pitchFamily="34" charset="0"/>
              <a:ea typeface="ＭＳ Ｐゴシック" pitchFamily="34" charset="-128"/>
            </a:endParaRPr>
          </a:p>
          <a:p>
            <a:pPr eaLnBrk="1" hangingPunct="1">
              <a:spcBef>
                <a:spcPct val="40000"/>
              </a:spcBef>
            </a:pPr>
            <a:endParaRPr lang="en-US" altLang="ja-JP" sz="2400" dirty="0" smtClean="0">
              <a:latin typeface="Arial Narrow" panose="020B0606020202030204" pitchFamily="34" charset="0"/>
              <a:ea typeface="ＭＳ Ｐゴシック" pitchFamily="34" charset="-128"/>
            </a:endParaRPr>
          </a:p>
          <a:p>
            <a:pPr eaLnBrk="1" hangingPunct="1">
              <a:spcBef>
                <a:spcPct val="40000"/>
              </a:spcBef>
            </a:pPr>
            <a:endParaRPr lang="en-US" altLang="ja-JP" sz="2400" dirty="0" smtClean="0">
              <a:latin typeface="Arial Narrow" panose="020B060602020203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1711617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3200" smtClean="0">
                <a:latin typeface="Arial Narrow" panose="020B0606020202030204" pitchFamily="34" charset="0"/>
              </a:rPr>
              <a:t>Any questions?</a:t>
            </a:r>
            <a:endParaRPr lang="en-GB" sz="3200" dirty="0">
              <a:latin typeface="Arial Narrow" panose="020B060602020203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810069" y="14809"/>
            <a:ext cx="6084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Task Force on National Greenhouse Gas Inventories</a:t>
            </a:r>
            <a:endParaRPr lang="en-GB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正方形/長方形 2"/>
          <p:cNvSpPr>
            <a:spLocks noChangeArrowheads="1"/>
          </p:cNvSpPr>
          <p:nvPr/>
        </p:nvSpPr>
        <p:spPr bwMode="auto">
          <a:xfrm>
            <a:off x="1003300" y="5046663"/>
            <a:ext cx="78089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dirty="0">
                <a:latin typeface="Arial Narrow" panose="020B0606020202030204" pitchFamily="34" charset="0"/>
                <a:ea typeface="ＭＳ Ｐゴシック" pitchFamily="50" charset="-128"/>
              </a:rPr>
              <a:t>Please note: </a:t>
            </a:r>
            <a:br>
              <a:rPr lang="en-US" altLang="ja-JP" dirty="0">
                <a:latin typeface="Arial Narrow" panose="020B0606020202030204" pitchFamily="34" charset="0"/>
                <a:ea typeface="ＭＳ Ｐゴシック" pitchFamily="50" charset="-128"/>
              </a:rPr>
            </a:br>
            <a:r>
              <a:rPr lang="en-US" altLang="ja-JP" dirty="0">
                <a:latin typeface="Arial Narrow" panose="020B0606020202030204" pitchFamily="34" charset="0"/>
                <a:ea typeface="ＭＳ Ｐゴシック" pitchFamily="50" charset="-128"/>
              </a:rPr>
              <a:t>All images in this presentation file © IPCC </a:t>
            </a:r>
            <a:r>
              <a:rPr lang="en-US" altLang="ja-JP" dirty="0" smtClean="0">
                <a:latin typeface="Arial Narrow" panose="020B0606020202030204" pitchFamily="34" charset="0"/>
                <a:ea typeface="ＭＳ Ｐゴシック" pitchFamily="50" charset="-128"/>
              </a:rPr>
              <a:t>unless </a:t>
            </a:r>
            <a:r>
              <a:rPr lang="en-US" altLang="ja-JP" dirty="0">
                <a:latin typeface="Arial Narrow" panose="020B0606020202030204" pitchFamily="34" charset="0"/>
                <a:ea typeface="ＭＳ Ｐゴシック" pitchFamily="50" charset="-128"/>
              </a:rPr>
              <a:t>otherwise noted.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77877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079863"/>
          </a:xfrm>
        </p:spPr>
        <p:txBody>
          <a:bodyPr/>
          <a:lstStyle/>
          <a:p>
            <a:r>
              <a:rPr lang="en-GB" sz="3200" dirty="0" smtClean="0">
                <a:latin typeface="Arial Narrow" panose="020B0606020202030204" pitchFamily="34" charset="0"/>
              </a:rPr>
              <a:t>Why are approaches to data collection important in GHG compilation process</a:t>
            </a:r>
            <a:endParaRPr lang="en-GB" sz="32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176644"/>
              </p:ext>
            </p:extLst>
          </p:nvPr>
        </p:nvGraphicFramePr>
        <p:xfrm>
          <a:off x="235131" y="1288870"/>
          <a:ext cx="8804366" cy="4837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4792587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8062"/>
          </a:xfrm>
        </p:spPr>
        <p:txBody>
          <a:bodyPr/>
          <a:lstStyle/>
          <a:p>
            <a:r>
              <a:rPr lang="en-GB" sz="2400" dirty="0">
                <a:latin typeface="Arial Narrow" panose="020B0606020202030204" pitchFamily="34" charset="0"/>
              </a:rPr>
              <a:t>IPCC provide </a:t>
            </a:r>
            <a:r>
              <a:rPr lang="en-GB" sz="2400" dirty="0" smtClean="0">
                <a:latin typeface="Arial Narrow" panose="020B0606020202030204" pitchFamily="34" charset="0"/>
              </a:rPr>
              <a:t>guidance on collection of existing national/international data and new data on EF, AD and uncertainty data collection- this covers:</a:t>
            </a:r>
            <a:endParaRPr lang="en-GB" sz="24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733145"/>
              </p:ext>
            </p:extLst>
          </p:nvPr>
        </p:nvGraphicFramePr>
        <p:xfrm>
          <a:off x="139700" y="1262743"/>
          <a:ext cx="8832850" cy="4699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7538502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65" y="0"/>
            <a:ext cx="9144000" cy="690113"/>
          </a:xfrm>
        </p:spPr>
        <p:txBody>
          <a:bodyPr/>
          <a:lstStyle/>
          <a:p>
            <a:r>
              <a:rPr lang="en-US" altLang="ja-JP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Data acquisition: Dealing with restricted data and confidentiality</a:t>
            </a:r>
            <a:endParaRPr lang="en-GB" sz="2800" dirty="0"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5441" y="720307"/>
            <a:ext cx="7444596" cy="806568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6575" lvl="0" indent="-536575">
              <a:lnSpc>
                <a:spcPct val="8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en-US" altLang="ja-JP" dirty="0">
                <a:solidFill>
                  <a:srgbClr val="00B0F0"/>
                </a:solidFill>
                <a:latin typeface="Arial Narrow" panose="020B0606020202030204" pitchFamily="34" charset="0"/>
                <a:ea typeface="ＭＳ Ｐゴシック" pitchFamily="34" charset="-128"/>
              </a:rPr>
              <a:t>It  is good practice to engage data suppliers in the process of inventory compilation and </a:t>
            </a:r>
            <a:r>
              <a:rPr lang="en-US" altLang="ja-JP" dirty="0" smtClean="0">
                <a:solidFill>
                  <a:srgbClr val="00B0F0"/>
                </a:solidFill>
                <a:latin typeface="Arial Narrow" panose="020B0606020202030204" pitchFamily="34" charset="0"/>
                <a:ea typeface="ＭＳ Ｐゴシック" pitchFamily="34" charset="-128"/>
              </a:rPr>
              <a:t>improvement</a:t>
            </a:r>
            <a:endParaRPr lang="en-US" altLang="ja-JP" dirty="0">
              <a:solidFill>
                <a:srgbClr val="00B0F0"/>
              </a:solidFill>
              <a:latin typeface="Arial Narrow" panose="020B0606020202030204" pitchFamily="34" charset="0"/>
              <a:ea typeface="ＭＳ Ｐゴシック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3079" y="3416060"/>
            <a:ext cx="7513608" cy="268281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6575" indent="-536575" eaLnBrk="1" hangingPunct="1">
              <a:lnSpc>
                <a:spcPct val="8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en-US" altLang="ja-JP" dirty="0">
                <a:solidFill>
                  <a:srgbClr val="00B0F0"/>
                </a:solidFill>
                <a:latin typeface="Arial Narrow" panose="020B0606020202030204" pitchFamily="34" charset="0"/>
                <a:ea typeface="ＭＳ Ｐゴシック" pitchFamily="34" charset="-128"/>
              </a:rPr>
              <a:t>Find solutions to overcome these concerns by:</a:t>
            </a:r>
          </a:p>
          <a:p>
            <a:pPr marL="1001713" lvl="1" eaLnBrk="1" hangingPunct="1">
              <a:lnSpc>
                <a:spcPct val="80000"/>
              </a:lnSpc>
              <a:spcBef>
                <a:spcPct val="40000"/>
              </a:spcBef>
              <a:buFont typeface="Wingdings" pitchFamily="2" charset="2"/>
              <a:buChar char="ü"/>
            </a:pPr>
            <a:r>
              <a:rPr lang="en-US" altLang="ja-JP" dirty="0">
                <a:solidFill>
                  <a:srgbClr val="00B0F0"/>
                </a:solidFill>
                <a:latin typeface="Arial Narrow" panose="020B0606020202030204" pitchFamily="34" charset="0"/>
                <a:ea typeface="ＭＳ Ｐゴシック" pitchFamily="34" charset="-128"/>
              </a:rPr>
              <a:t>explaining the intended use of the data,</a:t>
            </a:r>
          </a:p>
          <a:p>
            <a:pPr marL="1001713" lvl="1" eaLnBrk="1" hangingPunct="1">
              <a:lnSpc>
                <a:spcPct val="80000"/>
              </a:lnSpc>
              <a:spcBef>
                <a:spcPct val="40000"/>
              </a:spcBef>
              <a:buFont typeface="Wingdings" pitchFamily="2" charset="2"/>
              <a:buChar char="ü"/>
            </a:pPr>
            <a:r>
              <a:rPr lang="en-US" altLang="ja-JP" dirty="0">
                <a:solidFill>
                  <a:srgbClr val="00B0F0"/>
                </a:solidFill>
                <a:latin typeface="Arial Narrow" panose="020B0606020202030204" pitchFamily="34" charset="0"/>
                <a:ea typeface="ＭＳ Ｐゴシック" pitchFamily="34" charset="-128"/>
              </a:rPr>
              <a:t>agreeing, in writing, to the level at which it will be made public,</a:t>
            </a:r>
          </a:p>
          <a:p>
            <a:pPr marL="1001713" lvl="1" eaLnBrk="1" hangingPunct="1">
              <a:lnSpc>
                <a:spcPct val="80000"/>
              </a:lnSpc>
              <a:spcBef>
                <a:spcPct val="40000"/>
              </a:spcBef>
              <a:buFont typeface="Wingdings" pitchFamily="2" charset="2"/>
              <a:buChar char="ü"/>
            </a:pPr>
            <a:r>
              <a:rPr lang="en-US" altLang="ja-JP" dirty="0">
                <a:solidFill>
                  <a:srgbClr val="00B0F0"/>
                </a:solidFill>
                <a:latin typeface="Arial Narrow" panose="020B0606020202030204" pitchFamily="34" charset="0"/>
                <a:ea typeface="ＭＳ Ｐゴシック" pitchFamily="34" charset="-128"/>
              </a:rPr>
              <a:t>identifying the increased accuracy that can be gained through its use in inventories,</a:t>
            </a:r>
          </a:p>
          <a:p>
            <a:pPr marL="1001713" lvl="1" eaLnBrk="1" hangingPunct="1">
              <a:lnSpc>
                <a:spcPct val="80000"/>
              </a:lnSpc>
              <a:spcBef>
                <a:spcPct val="40000"/>
              </a:spcBef>
              <a:buFont typeface="Wingdings" pitchFamily="2" charset="2"/>
              <a:buChar char="ü"/>
            </a:pPr>
            <a:r>
              <a:rPr lang="en-US" altLang="ja-JP" dirty="0">
                <a:solidFill>
                  <a:srgbClr val="00B0F0"/>
                </a:solidFill>
                <a:latin typeface="Arial Narrow" panose="020B0606020202030204" pitchFamily="34" charset="0"/>
                <a:ea typeface="ＭＳ Ｐゴシック" pitchFamily="34" charset="-128"/>
              </a:rPr>
              <a:t>offering cooperation to derive mutually acceptable data sets,</a:t>
            </a:r>
          </a:p>
          <a:p>
            <a:pPr marL="1001713" lvl="1" eaLnBrk="1" hangingPunct="1">
              <a:lnSpc>
                <a:spcPct val="80000"/>
              </a:lnSpc>
              <a:spcBef>
                <a:spcPct val="40000"/>
              </a:spcBef>
              <a:buFont typeface="Wingdings" pitchFamily="2" charset="2"/>
              <a:buChar char="ü"/>
            </a:pPr>
            <a:r>
              <a:rPr lang="en-US" altLang="ja-JP" dirty="0">
                <a:solidFill>
                  <a:srgbClr val="00B0F0"/>
                </a:solidFill>
                <a:latin typeface="Arial Narrow" panose="020B0606020202030204" pitchFamily="34" charset="0"/>
                <a:ea typeface="ＭＳ Ｐゴシック" pitchFamily="34" charset="-128"/>
              </a:rPr>
              <a:t>and/or giving credit/acknowledgement in the inventory to the data provided</a:t>
            </a:r>
            <a:r>
              <a:rPr lang="en-US" altLang="ja-JP" dirty="0">
                <a:latin typeface="Arial Narrow" panose="020B0606020202030204" pitchFamily="34" charset="0"/>
                <a:ea typeface="ＭＳ Ｐゴシック" pitchFamily="34" charset="-128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3078" y="2130724"/>
            <a:ext cx="7366959" cy="80225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6575" lvl="0" indent="-536575">
              <a:lnSpc>
                <a:spcPct val="8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kumimoji="1" lang="en-US" altLang="ja-JP" kern="0" dirty="0">
                <a:solidFill>
                  <a:srgbClr val="00B0F0"/>
                </a:solidFill>
                <a:latin typeface="Arial Narrow" panose="020B0606020202030204" pitchFamily="34" charset="0"/>
                <a:ea typeface="ＭＳ Ｐゴシック" pitchFamily="34" charset="-128"/>
              </a:rPr>
              <a:t>Data providers might restrict access to information because it is confidential, unpublished, or not yet finalized.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3493698" y="1647645"/>
            <a:ext cx="484632" cy="362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own Arrow 13"/>
          <p:cNvSpPr/>
          <p:nvPr/>
        </p:nvSpPr>
        <p:spPr>
          <a:xfrm>
            <a:off x="3493698" y="2997679"/>
            <a:ext cx="484632" cy="388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79633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2777"/>
          </a:xfrm>
        </p:spPr>
        <p:txBody>
          <a:bodyPr/>
          <a:lstStyle/>
          <a:p>
            <a:r>
              <a:rPr lang="en-US" altLang="ja-JP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Gathering existing data: Possible </a:t>
            </a:r>
            <a:r>
              <a:rPr lang="en-US" altLang="ja-JP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sources of country-specific data</a:t>
            </a:r>
            <a:endParaRPr lang="en-GB" sz="2800" dirty="0">
              <a:latin typeface="Arial Narrow" panose="020B0606020202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052805"/>
              </p:ext>
            </p:extLst>
          </p:nvPr>
        </p:nvGraphicFramePr>
        <p:xfrm>
          <a:off x="87086" y="1175657"/>
          <a:ext cx="9056913" cy="5682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6500913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1438"/>
            <a:ext cx="8604250" cy="11969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Collection of data: General guidance </a:t>
            </a:r>
            <a:r>
              <a:rPr lang="en-US" altLang="ja-JP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for</a:t>
            </a:r>
            <a:r>
              <a:rPr lang="en-US" altLang="ja-JP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 gathering existing data – Important Steps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38203"/>
            <a:ext cx="8174037" cy="4824413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altLang="ja-JP" b="1" dirty="0" smtClean="0">
                <a:latin typeface="Arial Narrow" panose="020B0606020202030204" pitchFamily="34" charset="0"/>
                <a:ea typeface="ＭＳ Ｐゴシック" pitchFamily="34" charset="-128"/>
              </a:rPr>
              <a:t>Begin with screening of available data</a:t>
            </a:r>
          </a:p>
          <a:p>
            <a:pPr marL="990600" lvl="1" indent="-533400" eaLnBrk="1" hangingPunct="1"/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Iterative process where details of available data are built up</a:t>
            </a:r>
          </a:p>
          <a:p>
            <a:pPr marL="990600" lvl="1" indent="-533400" eaLnBrk="1" hangingPunct="1"/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Slow and requires questioning until final judgment about usefulness of a data set </a:t>
            </a:r>
            <a:r>
              <a:rPr lang="en-US" altLang="ja-JP" dirty="0">
                <a:latin typeface="Arial Narrow" panose="020B0606020202030204" pitchFamily="34" charset="0"/>
                <a:ea typeface="ＭＳ Ｐゴシック" pitchFamily="34" charset="-128"/>
              </a:rPr>
              <a:t>for the </a:t>
            </a:r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inventory can be made e.g. consider the original intent for data source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endParaRPr lang="en-US" altLang="ja-JP" dirty="0" smtClean="0">
              <a:latin typeface="Arial Narrow" panose="020B0606020202030204" pitchFamily="34" charset="0"/>
              <a:ea typeface="ＭＳ Ｐゴシック" pitchFamily="34" charset="-128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altLang="ja-JP" b="1" dirty="0" smtClean="0">
                <a:latin typeface="Arial Narrow" panose="020B0606020202030204" pitchFamily="34" charset="0"/>
                <a:ea typeface="ＭＳ Ｐゴシック" pitchFamily="34" charset="-128"/>
              </a:rPr>
              <a:t>Refining data requirements</a:t>
            </a:r>
          </a:p>
          <a:p>
            <a:pPr marL="990600" lvl="1" indent="-533400" eaLnBrk="1" hangingPunct="1"/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Formal specification and data request (i.e. knowing what to ask for, from whom, and when)</a:t>
            </a:r>
          </a:p>
          <a:p>
            <a:pPr marL="990600" lvl="1" indent="-533400" eaLnBrk="1" hangingPunct="1"/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</a:rPr>
              <a:t>Specifications include the following: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" y="121920"/>
            <a:ext cx="8995954" cy="1049655"/>
          </a:xfrm>
        </p:spPr>
        <p:txBody>
          <a:bodyPr/>
          <a:lstStyle/>
          <a:p>
            <a:r>
              <a:rPr lang="en-GB" sz="3200" dirty="0">
                <a:solidFill>
                  <a:srgbClr val="00B0F0"/>
                </a:solidFill>
                <a:latin typeface="Arial Narrow" panose="020B0606020202030204" pitchFamily="34" charset="0"/>
              </a:rPr>
              <a:t>Collection of data: Refining data requirements (specifications)…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184948"/>
              </p:ext>
            </p:extLst>
          </p:nvPr>
        </p:nvGraphicFramePr>
        <p:xfrm>
          <a:off x="138703" y="1471613"/>
          <a:ext cx="8918212" cy="5386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80221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4890"/>
            <a:ext cx="9144000" cy="957532"/>
          </a:xfrm>
        </p:spPr>
        <p:txBody>
          <a:bodyPr/>
          <a:lstStyle/>
          <a:p>
            <a:r>
              <a:rPr lang="en-US" altLang="ja-JP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34" charset="-128"/>
              </a:rPr>
              <a:t>Collection of data: General guidance to gathering existing data - National versus International data</a:t>
            </a:r>
            <a:endParaRPr lang="en-GB" sz="2800" dirty="0">
              <a:latin typeface="Arial Narrow" panose="020B0606020202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3298" y="1190445"/>
            <a:ext cx="8393502" cy="707366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kumimoji="1" lang="en-US" altLang="ja-JP" sz="2800" kern="0" dirty="0">
                <a:solidFill>
                  <a:srgbClr val="5492CD"/>
                </a:solidFill>
                <a:latin typeface="Arial Narrow" panose="020B0606020202030204" pitchFamily="34" charset="0"/>
                <a:ea typeface="ＭＳ Ｐゴシック" pitchFamily="34" charset="-128"/>
              </a:rPr>
              <a:t>Choosing between published national and international data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2694" y="2967487"/>
            <a:ext cx="2863970" cy="2639682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B0F0"/>
                </a:solidFill>
              </a:rPr>
              <a:t>NATIONAL Data</a:t>
            </a:r>
            <a:r>
              <a:rPr lang="en-GB" dirty="0" smtClean="0">
                <a:solidFill>
                  <a:srgbClr val="00B0F0"/>
                </a:solidFill>
              </a:rPr>
              <a:t>:</a:t>
            </a:r>
          </a:p>
          <a:p>
            <a:pPr algn="ctr"/>
            <a:r>
              <a:rPr lang="en-GB" dirty="0" smtClean="0">
                <a:solidFill>
                  <a:srgbClr val="00B0F0"/>
                </a:solidFill>
              </a:rPr>
              <a:t>Preferable </a:t>
            </a:r>
            <a:r>
              <a:rPr lang="en-GB" dirty="0">
                <a:solidFill>
                  <a:srgbClr val="00B0F0"/>
                </a:solidFill>
              </a:rPr>
              <a:t>to use national data since sources are typically more up to date and provide better links to the originators of data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90049" y="2993367"/>
            <a:ext cx="4192437" cy="2294626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B0F0"/>
                </a:solidFill>
              </a:rPr>
              <a:t>INTERNATIONAL Data</a:t>
            </a:r>
            <a:r>
              <a:rPr lang="en-GB" dirty="0" smtClean="0">
                <a:solidFill>
                  <a:srgbClr val="00B0F0"/>
                </a:solidFill>
              </a:rPr>
              <a:t>:</a:t>
            </a:r>
          </a:p>
          <a:p>
            <a:pPr algn="ctr"/>
            <a:r>
              <a:rPr lang="en-GB" dirty="0" smtClean="0">
                <a:solidFill>
                  <a:srgbClr val="00B0F0"/>
                </a:solidFill>
              </a:rPr>
              <a:t>Often </a:t>
            </a:r>
            <a:r>
              <a:rPr lang="en-GB" dirty="0">
                <a:solidFill>
                  <a:srgbClr val="00B0F0"/>
                </a:solidFill>
              </a:rPr>
              <a:t>international data have undergone additional checking and verification and may rely on nationally-derived data; adjusted to increase consistency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7134045" y="2027207"/>
            <a:ext cx="60385" cy="8108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Down Arrow 15"/>
          <p:cNvSpPr/>
          <p:nvPr/>
        </p:nvSpPr>
        <p:spPr>
          <a:xfrm>
            <a:off x="1802920" y="2078966"/>
            <a:ext cx="51759" cy="7073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293298" y="5865962"/>
            <a:ext cx="7608498" cy="724619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B0F0"/>
                </a:solidFill>
              </a:rPr>
              <a:t>Cross-checking between data sets can help assess completeness and identify problems</a:t>
            </a:r>
          </a:p>
        </p:txBody>
      </p:sp>
    </p:spTree>
    <p:extLst>
      <p:ext uri="{BB962C8B-B14F-4D97-AF65-F5344CB8AC3E}">
        <p14:creationId xmlns:p14="http://schemas.microsoft.com/office/powerpoint/2010/main" val="2975647128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motion_Introduction_20070913">
  <a:themeElements>
    <a:clrScheme name="Promotion_Introduction_2007091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motion_Introduction_200709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シッ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motion_Introduction_2007091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4642</TotalTime>
  <Words>2697</Words>
  <Application>Microsoft Office PowerPoint</Application>
  <PresentationFormat>On-screen Show (4:3)</PresentationFormat>
  <Paragraphs>292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Frutiger LT Pro 57 Condensed</vt:lpstr>
      <vt:lpstr>ＭＳ Ｐゴシック</vt:lpstr>
      <vt:lpstr>ＭＳ Ｐゴシック</vt:lpstr>
      <vt:lpstr>SimSun</vt:lpstr>
      <vt:lpstr>Arial</vt:lpstr>
      <vt:lpstr>Arial Narrow</vt:lpstr>
      <vt:lpstr>Calibri</vt:lpstr>
      <vt:lpstr>Times New Roman</vt:lpstr>
      <vt:lpstr>Wingdings</vt:lpstr>
      <vt:lpstr>Promotion_Introduction_20070913</vt:lpstr>
      <vt:lpstr>Approaches to Data Collection</vt:lpstr>
      <vt:lpstr>Outline</vt:lpstr>
      <vt:lpstr>Why are approaches to data collection important in GHG compilation process</vt:lpstr>
      <vt:lpstr>IPCC provide guidance on collection of existing national/international data and new data on EF, AD and uncertainty data collection- this covers:</vt:lpstr>
      <vt:lpstr>Data acquisition: Dealing with restricted data and confidentiality</vt:lpstr>
      <vt:lpstr>Gathering existing data: Possible sources of country-specific data</vt:lpstr>
      <vt:lpstr>Collection of data: General guidance for gathering existing data – Important Steps</vt:lpstr>
      <vt:lpstr>Collection of data: Refining data requirements (specifications)…</vt:lpstr>
      <vt:lpstr>Collection of data: General guidance to gathering existing data - National versus International data</vt:lpstr>
      <vt:lpstr>Collection of data: General guidance to gathering existing data- Surrogate data</vt:lpstr>
      <vt:lpstr>Collection of data: Generating new data</vt:lpstr>
      <vt:lpstr>Adapting data for inventory use</vt:lpstr>
      <vt:lpstr>Adapting data for inventory use -  examples of approaches</vt:lpstr>
      <vt:lpstr>Adapting data for inventory use</vt:lpstr>
      <vt:lpstr>Adapting data for inventory use</vt:lpstr>
      <vt:lpstr>Adapting data for inventory use</vt:lpstr>
      <vt:lpstr>How are EFs derived?</vt:lpstr>
      <vt:lpstr>How are EFs derived?</vt:lpstr>
      <vt:lpstr>PowerPoint Presentation</vt:lpstr>
      <vt:lpstr>How are EFs derived?</vt:lpstr>
      <vt:lpstr>How are EFs derived?</vt:lpstr>
      <vt:lpstr>How are Activity Data produced?</vt:lpstr>
      <vt:lpstr>How are Activity Data produced?</vt:lpstr>
      <vt:lpstr>How are Activity Data produced?</vt:lpstr>
      <vt:lpstr>How are Activity Data produced?</vt:lpstr>
      <vt:lpstr>  Why is Eliciting expert judgment important?- Aim to be as representative as possible in order to reduce possible bias and increase accuracy.  Use of expert judgment may be needed when determining:  </vt:lpstr>
      <vt:lpstr>Eliciting expert judgment?</vt:lpstr>
      <vt:lpstr>Summary  of presentation – Key messages</vt:lpstr>
      <vt:lpstr>Any questions?</vt:lpstr>
    </vt:vector>
  </TitlesOfParts>
  <Company>IGES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Inventory Scope and Definitions</dc:title>
  <dc:creator>Simon Eggleston</dc:creator>
  <cp:lastModifiedBy>kranjc</cp:lastModifiedBy>
  <cp:revision>411</cp:revision>
  <cp:lastPrinted>2015-02-02T07:35:24Z</cp:lastPrinted>
  <dcterms:created xsi:type="dcterms:W3CDTF">2007-02-02T07:19:52Z</dcterms:created>
  <dcterms:modified xsi:type="dcterms:W3CDTF">2017-05-31T04:28:16Z</dcterms:modified>
</cp:coreProperties>
</file>