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 id="2147484458" r:id="rId2"/>
  </p:sldMasterIdLst>
  <p:notesMasterIdLst>
    <p:notesMasterId r:id="rId22"/>
  </p:notesMasterIdLst>
  <p:sldIdLst>
    <p:sldId id="256" r:id="rId3"/>
    <p:sldId id="376" r:id="rId4"/>
    <p:sldId id="360" r:id="rId5"/>
    <p:sldId id="361" r:id="rId6"/>
    <p:sldId id="364" r:id="rId7"/>
    <p:sldId id="359" r:id="rId8"/>
    <p:sldId id="365" r:id="rId9"/>
    <p:sldId id="286" r:id="rId10"/>
    <p:sldId id="335" r:id="rId11"/>
    <p:sldId id="294" r:id="rId12"/>
    <p:sldId id="296" r:id="rId13"/>
    <p:sldId id="333" r:id="rId14"/>
    <p:sldId id="374" r:id="rId15"/>
    <p:sldId id="375" r:id="rId16"/>
    <p:sldId id="363" r:id="rId17"/>
    <p:sldId id="369" r:id="rId18"/>
    <p:sldId id="377" r:id="rId19"/>
    <p:sldId id="310" r:id="rId20"/>
    <p:sldId id="373" r:id="rId21"/>
  </p:sldIdLst>
  <p:sldSz cx="9144000" cy="6858000" type="screen4x3"/>
  <p:notesSz cx="7099300" cy="10234613"/>
  <p:defaultTextStyle>
    <a:defPPr>
      <a:defRPr lang="en-GB"/>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0000"/>
    <a:srgbClr val="FFFFE3"/>
    <a:srgbClr val="FFFFCC"/>
    <a:srgbClr val="FAF7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09" autoAdjust="0"/>
    <p:restoredTop sz="93848" autoAdjust="0"/>
  </p:normalViewPr>
  <p:slideViewPr>
    <p:cSldViewPr snapToGrid="0">
      <p:cViewPr varScale="1">
        <p:scale>
          <a:sx n="81" d="100"/>
          <a:sy n="81" d="100"/>
        </p:scale>
        <p:origin x="1781"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32844F-D0CF-4075-891C-22BD1739B835}" type="doc">
      <dgm:prSet loTypeId="urn:microsoft.com/office/officeart/2005/8/layout/vList4#4" loCatId="list" qsTypeId="urn:microsoft.com/office/officeart/2005/8/quickstyle/3d1" qsCatId="3D" csTypeId="urn:microsoft.com/office/officeart/2005/8/colors/colorful1" csCatId="colorful" phldr="1"/>
      <dgm:spPr/>
      <dgm:t>
        <a:bodyPr/>
        <a:lstStyle/>
        <a:p>
          <a:endParaRPr lang="en-GB"/>
        </a:p>
      </dgm:t>
    </dgm:pt>
    <dgm:pt modelId="{3803FAD6-F1F4-4D40-80B3-27F3CC5DCA19}">
      <dgm:prSet phldrT="[Text]"/>
      <dgm:spPr>
        <a:xfrm>
          <a:off x="0" y="0"/>
          <a:ext cx="7634287" cy="1414363"/>
        </a:xfrm>
        <a:gradFill rotWithShape="0">
          <a:gsLst>
            <a:gs pos="0">
              <a:srgbClr val="9C5252">
                <a:hueOff val="0"/>
                <a:satOff val="0"/>
                <a:lumOff val="0"/>
                <a:alphaOff val="0"/>
                <a:shade val="45000"/>
                <a:satMod val="155000"/>
              </a:srgbClr>
            </a:gs>
            <a:gs pos="60000">
              <a:srgbClr val="9C5252">
                <a:hueOff val="0"/>
                <a:satOff val="0"/>
                <a:lumOff val="0"/>
                <a:alphaOff val="0"/>
                <a:shade val="95000"/>
                <a:satMod val="150000"/>
              </a:srgbClr>
            </a:gs>
            <a:gs pos="100000">
              <a:srgbClr val="9C5252">
                <a:hueOff val="0"/>
                <a:satOff val="0"/>
                <a:lumOff val="0"/>
                <a:alphaOff val="0"/>
                <a:tint val="87000"/>
                <a:satMod val="250000"/>
              </a:srgb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gm:spPr>
      <dgm:t>
        <a:bodyPr/>
        <a:lstStyle/>
        <a:p>
          <a:r>
            <a:rPr lang="en-GB" dirty="0">
              <a:solidFill>
                <a:sysClr val="window" lastClr="FFFFFF"/>
              </a:solidFill>
              <a:latin typeface="Arial Narrow" panose="020B0606020202030204" pitchFamily="34" charset="0"/>
              <a:ea typeface="+mn-ea"/>
              <a:cs typeface="+mn-cs"/>
            </a:rPr>
            <a:t>Gather Information</a:t>
          </a:r>
        </a:p>
      </dgm:t>
    </dgm:pt>
    <dgm:pt modelId="{31BB3ED5-B9E1-4032-B9E5-37EA5348D744}" type="parTrans" cxnId="{A96388B4-2BCD-463B-886B-DF4344958823}">
      <dgm:prSet/>
      <dgm:spPr/>
      <dgm:t>
        <a:bodyPr/>
        <a:lstStyle/>
        <a:p>
          <a:endParaRPr lang="en-GB">
            <a:latin typeface="Arial Narrow" panose="020B0606020202030204" pitchFamily="34" charset="0"/>
          </a:endParaRPr>
        </a:p>
      </dgm:t>
    </dgm:pt>
    <dgm:pt modelId="{FDE5C6C5-493D-42D5-9D5F-2E6388CE8C17}" type="sibTrans" cxnId="{A96388B4-2BCD-463B-886B-DF4344958823}">
      <dgm:prSet/>
      <dgm:spPr/>
      <dgm:t>
        <a:bodyPr/>
        <a:lstStyle/>
        <a:p>
          <a:endParaRPr lang="en-GB">
            <a:latin typeface="Arial Narrow" panose="020B0606020202030204" pitchFamily="34" charset="0"/>
          </a:endParaRPr>
        </a:p>
      </dgm:t>
    </dgm:pt>
    <dgm:pt modelId="{5C9A2D05-53C8-4434-AC3C-D684B3E70F27}">
      <dgm:prSet phldrT="[Text]"/>
      <dgm:spPr>
        <a:xfrm>
          <a:off x="0" y="0"/>
          <a:ext cx="7634287" cy="1414363"/>
        </a:xfrm>
        <a:gradFill rotWithShape="0">
          <a:gsLst>
            <a:gs pos="0">
              <a:srgbClr val="9C5252">
                <a:hueOff val="0"/>
                <a:satOff val="0"/>
                <a:lumOff val="0"/>
                <a:alphaOff val="0"/>
                <a:shade val="45000"/>
                <a:satMod val="155000"/>
              </a:srgbClr>
            </a:gs>
            <a:gs pos="60000">
              <a:srgbClr val="9C5252">
                <a:hueOff val="0"/>
                <a:satOff val="0"/>
                <a:lumOff val="0"/>
                <a:alphaOff val="0"/>
                <a:shade val="95000"/>
                <a:satMod val="150000"/>
              </a:srgbClr>
            </a:gs>
            <a:gs pos="100000">
              <a:srgbClr val="9C5252">
                <a:hueOff val="0"/>
                <a:satOff val="0"/>
                <a:lumOff val="0"/>
                <a:alphaOff val="0"/>
                <a:tint val="87000"/>
                <a:satMod val="250000"/>
              </a:srgb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gm:spPr>
      <dgm:t>
        <a:bodyPr/>
        <a:lstStyle/>
        <a:p>
          <a:r>
            <a:rPr lang="en-GB" dirty="0">
              <a:solidFill>
                <a:sysClr val="window" lastClr="FFFFFF"/>
              </a:solidFill>
              <a:latin typeface="Arial Narrow" panose="020B0606020202030204" pitchFamily="34" charset="0"/>
              <a:ea typeface="+mn-ea"/>
              <a:cs typeface="+mn-cs"/>
            </a:rPr>
            <a:t>Collect uncertainty information on activity data and emission factors</a:t>
          </a:r>
        </a:p>
      </dgm:t>
    </dgm:pt>
    <dgm:pt modelId="{BC216F9E-5DD6-49F0-B020-6BE86A95CAA5}" type="parTrans" cxnId="{EA815A82-BA13-4C41-A12F-A27DEB90F961}">
      <dgm:prSet/>
      <dgm:spPr/>
      <dgm:t>
        <a:bodyPr/>
        <a:lstStyle/>
        <a:p>
          <a:endParaRPr lang="en-GB">
            <a:latin typeface="Arial Narrow" panose="020B0606020202030204" pitchFamily="34" charset="0"/>
          </a:endParaRPr>
        </a:p>
      </dgm:t>
    </dgm:pt>
    <dgm:pt modelId="{AAA42367-65D1-4FE7-9DD0-717B4C8BA804}" type="sibTrans" cxnId="{EA815A82-BA13-4C41-A12F-A27DEB90F961}">
      <dgm:prSet/>
      <dgm:spPr/>
      <dgm:t>
        <a:bodyPr/>
        <a:lstStyle/>
        <a:p>
          <a:endParaRPr lang="en-GB">
            <a:latin typeface="Arial Narrow" panose="020B0606020202030204" pitchFamily="34" charset="0"/>
          </a:endParaRPr>
        </a:p>
      </dgm:t>
    </dgm:pt>
    <dgm:pt modelId="{9CF8E6ED-8EC2-4C16-8E15-B388BCCB0708}">
      <dgm:prSet phldrT="[Text]"/>
      <dgm:spPr>
        <a:xfrm>
          <a:off x="0" y="1555799"/>
          <a:ext cx="7634287" cy="1414363"/>
        </a:xfrm>
        <a:gradFill rotWithShape="0">
          <a:gsLst>
            <a:gs pos="0">
              <a:srgbClr val="E68422">
                <a:hueOff val="0"/>
                <a:satOff val="0"/>
                <a:lumOff val="0"/>
                <a:alphaOff val="0"/>
                <a:shade val="45000"/>
                <a:satMod val="155000"/>
              </a:srgbClr>
            </a:gs>
            <a:gs pos="60000">
              <a:srgbClr val="E68422">
                <a:hueOff val="0"/>
                <a:satOff val="0"/>
                <a:lumOff val="0"/>
                <a:alphaOff val="0"/>
                <a:shade val="95000"/>
                <a:satMod val="150000"/>
              </a:srgbClr>
            </a:gs>
            <a:gs pos="100000">
              <a:srgbClr val="E68422">
                <a:hueOff val="0"/>
                <a:satOff val="0"/>
                <a:lumOff val="0"/>
                <a:alphaOff val="0"/>
                <a:tint val="87000"/>
                <a:satMod val="250000"/>
              </a:srgb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gm:spPr>
      <dgm:t>
        <a:bodyPr/>
        <a:lstStyle/>
        <a:p>
          <a:r>
            <a:rPr lang="en-GB" dirty="0">
              <a:solidFill>
                <a:sysClr val="window" lastClr="FFFFFF"/>
              </a:solidFill>
              <a:latin typeface="Arial Narrow" panose="020B0606020202030204" pitchFamily="34" charset="0"/>
              <a:ea typeface="+mn-ea"/>
              <a:cs typeface="+mn-cs"/>
            </a:rPr>
            <a:t>Decide approach to use</a:t>
          </a:r>
        </a:p>
      </dgm:t>
    </dgm:pt>
    <dgm:pt modelId="{0CBE82F1-7FC0-4D81-8260-44662E5B2D42}" type="parTrans" cxnId="{6A9DA58C-A8F2-412F-8BD6-676093CA739B}">
      <dgm:prSet/>
      <dgm:spPr/>
      <dgm:t>
        <a:bodyPr/>
        <a:lstStyle/>
        <a:p>
          <a:endParaRPr lang="en-GB">
            <a:latin typeface="Arial Narrow" panose="020B0606020202030204" pitchFamily="34" charset="0"/>
          </a:endParaRPr>
        </a:p>
      </dgm:t>
    </dgm:pt>
    <dgm:pt modelId="{14DB22A9-9017-457E-81B3-18B2A4726951}" type="sibTrans" cxnId="{6A9DA58C-A8F2-412F-8BD6-676093CA739B}">
      <dgm:prSet/>
      <dgm:spPr/>
      <dgm:t>
        <a:bodyPr/>
        <a:lstStyle/>
        <a:p>
          <a:endParaRPr lang="en-GB">
            <a:latin typeface="Arial Narrow" panose="020B0606020202030204" pitchFamily="34" charset="0"/>
          </a:endParaRPr>
        </a:p>
      </dgm:t>
    </dgm:pt>
    <dgm:pt modelId="{E275D42C-0476-48E1-934F-7FCBC814D8DE}">
      <dgm:prSet phldrT="[Text]"/>
      <dgm:spPr>
        <a:xfrm>
          <a:off x="0" y="1555799"/>
          <a:ext cx="7634287" cy="1414363"/>
        </a:xfrm>
        <a:gradFill rotWithShape="0">
          <a:gsLst>
            <a:gs pos="0">
              <a:srgbClr val="E68422">
                <a:hueOff val="0"/>
                <a:satOff val="0"/>
                <a:lumOff val="0"/>
                <a:alphaOff val="0"/>
                <a:shade val="45000"/>
                <a:satMod val="155000"/>
              </a:srgbClr>
            </a:gs>
            <a:gs pos="60000">
              <a:srgbClr val="E68422">
                <a:hueOff val="0"/>
                <a:satOff val="0"/>
                <a:lumOff val="0"/>
                <a:alphaOff val="0"/>
                <a:shade val="95000"/>
                <a:satMod val="150000"/>
              </a:srgbClr>
            </a:gs>
            <a:gs pos="100000">
              <a:srgbClr val="E68422">
                <a:hueOff val="0"/>
                <a:satOff val="0"/>
                <a:lumOff val="0"/>
                <a:alphaOff val="0"/>
                <a:tint val="87000"/>
                <a:satMod val="250000"/>
              </a:srgb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gm:spPr>
      <dgm:t>
        <a:bodyPr/>
        <a:lstStyle/>
        <a:p>
          <a:r>
            <a:rPr lang="en-GB" dirty="0">
              <a:solidFill>
                <a:sysClr val="window" lastClr="FFFFFF"/>
              </a:solidFill>
              <a:latin typeface="Arial Narrow" panose="020B0606020202030204" pitchFamily="34" charset="0"/>
              <a:ea typeface="+mn-ea"/>
              <a:cs typeface="+mn-cs"/>
            </a:rPr>
            <a:t>Error Propagation</a:t>
          </a:r>
        </a:p>
      </dgm:t>
    </dgm:pt>
    <dgm:pt modelId="{09B00594-B4B0-4D97-989E-B750B77B5A81}" type="parTrans" cxnId="{0A7B1B1C-E1A5-430E-B240-CB64C55A0845}">
      <dgm:prSet/>
      <dgm:spPr/>
      <dgm:t>
        <a:bodyPr/>
        <a:lstStyle/>
        <a:p>
          <a:endParaRPr lang="en-GB">
            <a:latin typeface="Arial Narrow" panose="020B0606020202030204" pitchFamily="34" charset="0"/>
          </a:endParaRPr>
        </a:p>
      </dgm:t>
    </dgm:pt>
    <dgm:pt modelId="{078CCEC2-202B-45C3-A248-C74D95DFC532}" type="sibTrans" cxnId="{0A7B1B1C-E1A5-430E-B240-CB64C55A0845}">
      <dgm:prSet/>
      <dgm:spPr/>
      <dgm:t>
        <a:bodyPr/>
        <a:lstStyle/>
        <a:p>
          <a:endParaRPr lang="en-GB">
            <a:latin typeface="Arial Narrow" panose="020B0606020202030204" pitchFamily="34" charset="0"/>
          </a:endParaRPr>
        </a:p>
      </dgm:t>
    </dgm:pt>
    <dgm:pt modelId="{D91866D2-F011-4DA4-91CD-9C4B9CB7DA1D}">
      <dgm:prSet phldrT="[Text]"/>
      <dgm:spPr>
        <a:xfrm>
          <a:off x="0" y="1555799"/>
          <a:ext cx="7634287" cy="1414363"/>
        </a:xfrm>
        <a:gradFill rotWithShape="0">
          <a:gsLst>
            <a:gs pos="0">
              <a:srgbClr val="E68422">
                <a:hueOff val="0"/>
                <a:satOff val="0"/>
                <a:lumOff val="0"/>
                <a:alphaOff val="0"/>
                <a:shade val="45000"/>
                <a:satMod val="155000"/>
              </a:srgbClr>
            </a:gs>
            <a:gs pos="60000">
              <a:srgbClr val="E68422">
                <a:hueOff val="0"/>
                <a:satOff val="0"/>
                <a:lumOff val="0"/>
                <a:alphaOff val="0"/>
                <a:shade val="95000"/>
                <a:satMod val="150000"/>
              </a:srgbClr>
            </a:gs>
            <a:gs pos="100000">
              <a:srgbClr val="E68422">
                <a:hueOff val="0"/>
                <a:satOff val="0"/>
                <a:lumOff val="0"/>
                <a:alphaOff val="0"/>
                <a:tint val="87000"/>
                <a:satMod val="250000"/>
              </a:srgb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gm:spPr>
      <dgm:t>
        <a:bodyPr/>
        <a:lstStyle/>
        <a:p>
          <a:r>
            <a:rPr lang="en-GB" dirty="0">
              <a:solidFill>
                <a:sysClr val="window" lastClr="FFFFFF"/>
              </a:solidFill>
              <a:latin typeface="Arial Narrow" panose="020B0606020202030204" pitchFamily="34" charset="0"/>
              <a:ea typeface="+mn-ea"/>
              <a:cs typeface="+mn-cs"/>
            </a:rPr>
            <a:t>Monte Carlo</a:t>
          </a:r>
        </a:p>
      </dgm:t>
    </dgm:pt>
    <dgm:pt modelId="{618E80CB-4190-4D08-B0A2-397649077F40}" type="parTrans" cxnId="{9740F868-4A9B-4891-91E2-E6A73426C89D}">
      <dgm:prSet/>
      <dgm:spPr/>
      <dgm:t>
        <a:bodyPr/>
        <a:lstStyle/>
        <a:p>
          <a:endParaRPr lang="en-GB">
            <a:latin typeface="Arial Narrow" panose="020B0606020202030204" pitchFamily="34" charset="0"/>
          </a:endParaRPr>
        </a:p>
      </dgm:t>
    </dgm:pt>
    <dgm:pt modelId="{61D4B0AA-5F5E-4052-9EBC-E468C5F9A9DD}" type="sibTrans" cxnId="{9740F868-4A9B-4891-91E2-E6A73426C89D}">
      <dgm:prSet/>
      <dgm:spPr/>
      <dgm:t>
        <a:bodyPr/>
        <a:lstStyle/>
        <a:p>
          <a:endParaRPr lang="en-GB">
            <a:latin typeface="Arial Narrow" panose="020B0606020202030204" pitchFamily="34" charset="0"/>
          </a:endParaRPr>
        </a:p>
      </dgm:t>
    </dgm:pt>
    <dgm:pt modelId="{824CE39A-988B-4C06-86A0-8021E76807AD}">
      <dgm:prSet phldrT="[Text]"/>
      <dgm:spPr>
        <a:xfrm>
          <a:off x="0" y="3111599"/>
          <a:ext cx="7634287" cy="1414363"/>
        </a:xfrm>
        <a:gradFill rotWithShape="0">
          <a:gsLst>
            <a:gs pos="0">
              <a:srgbClr val="846648">
                <a:hueOff val="0"/>
                <a:satOff val="0"/>
                <a:lumOff val="0"/>
                <a:alphaOff val="0"/>
                <a:shade val="45000"/>
                <a:satMod val="155000"/>
              </a:srgbClr>
            </a:gs>
            <a:gs pos="60000">
              <a:srgbClr val="846648">
                <a:hueOff val="0"/>
                <a:satOff val="0"/>
                <a:lumOff val="0"/>
                <a:alphaOff val="0"/>
                <a:shade val="95000"/>
                <a:satMod val="150000"/>
              </a:srgbClr>
            </a:gs>
            <a:gs pos="100000">
              <a:srgbClr val="846648">
                <a:hueOff val="0"/>
                <a:satOff val="0"/>
                <a:lumOff val="0"/>
                <a:alphaOff val="0"/>
                <a:tint val="87000"/>
                <a:satMod val="250000"/>
              </a:srgb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gm:spPr>
      <dgm:t>
        <a:bodyPr/>
        <a:lstStyle/>
        <a:p>
          <a:r>
            <a:rPr lang="en-GB" dirty="0">
              <a:solidFill>
                <a:sysClr val="window" lastClr="FFFFFF"/>
              </a:solidFill>
              <a:latin typeface="Arial Narrow" panose="020B0606020202030204" pitchFamily="34" charset="0"/>
              <a:ea typeface="+mn-ea"/>
              <a:cs typeface="+mn-cs"/>
            </a:rPr>
            <a:t>Perform Inventory Analysis</a:t>
          </a:r>
        </a:p>
      </dgm:t>
    </dgm:pt>
    <dgm:pt modelId="{3439685A-3C8B-4053-B0E5-2792907ADBB4}" type="parTrans" cxnId="{4BE5A113-5826-4492-BE27-75CD663E69DC}">
      <dgm:prSet/>
      <dgm:spPr/>
      <dgm:t>
        <a:bodyPr/>
        <a:lstStyle/>
        <a:p>
          <a:endParaRPr lang="en-GB">
            <a:latin typeface="Arial Narrow" panose="020B0606020202030204" pitchFamily="34" charset="0"/>
          </a:endParaRPr>
        </a:p>
      </dgm:t>
    </dgm:pt>
    <dgm:pt modelId="{9C389991-3205-426E-A40C-E8548038A362}" type="sibTrans" cxnId="{4BE5A113-5826-4492-BE27-75CD663E69DC}">
      <dgm:prSet/>
      <dgm:spPr/>
      <dgm:t>
        <a:bodyPr/>
        <a:lstStyle/>
        <a:p>
          <a:endParaRPr lang="en-GB">
            <a:latin typeface="Arial Narrow" panose="020B0606020202030204" pitchFamily="34" charset="0"/>
          </a:endParaRPr>
        </a:p>
      </dgm:t>
    </dgm:pt>
    <dgm:pt modelId="{89616517-9144-4AE0-B74A-85F8341A86BB}">
      <dgm:prSet phldrT="[Text]"/>
      <dgm:spPr>
        <a:xfrm>
          <a:off x="0" y="3111599"/>
          <a:ext cx="7634287" cy="1414363"/>
        </a:xfrm>
        <a:gradFill rotWithShape="0">
          <a:gsLst>
            <a:gs pos="0">
              <a:srgbClr val="846648">
                <a:hueOff val="0"/>
                <a:satOff val="0"/>
                <a:lumOff val="0"/>
                <a:alphaOff val="0"/>
                <a:shade val="45000"/>
                <a:satMod val="155000"/>
              </a:srgbClr>
            </a:gs>
            <a:gs pos="60000">
              <a:srgbClr val="846648">
                <a:hueOff val="0"/>
                <a:satOff val="0"/>
                <a:lumOff val="0"/>
                <a:alphaOff val="0"/>
                <a:shade val="95000"/>
                <a:satMod val="150000"/>
              </a:srgbClr>
            </a:gs>
            <a:gs pos="100000">
              <a:srgbClr val="846648">
                <a:hueOff val="0"/>
                <a:satOff val="0"/>
                <a:lumOff val="0"/>
                <a:alphaOff val="0"/>
                <a:tint val="87000"/>
                <a:satMod val="250000"/>
              </a:srgb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gm:spPr>
      <dgm:t>
        <a:bodyPr/>
        <a:lstStyle/>
        <a:p>
          <a:r>
            <a:rPr lang="en-GB" dirty="0">
              <a:solidFill>
                <a:sysClr val="window" lastClr="FFFFFF"/>
              </a:solidFill>
              <a:latin typeface="Arial Narrow" panose="020B0606020202030204" pitchFamily="34" charset="0"/>
              <a:ea typeface="+mn-ea"/>
              <a:cs typeface="+mn-cs"/>
            </a:rPr>
            <a:t>Spreadsheet</a:t>
          </a:r>
        </a:p>
      </dgm:t>
    </dgm:pt>
    <dgm:pt modelId="{7D95256B-44B8-466B-A115-3C6040F68D95}" type="parTrans" cxnId="{D89812A4-6FA8-417F-9D8F-76C80C7B3D4B}">
      <dgm:prSet/>
      <dgm:spPr/>
      <dgm:t>
        <a:bodyPr/>
        <a:lstStyle/>
        <a:p>
          <a:endParaRPr lang="en-GB">
            <a:latin typeface="Arial Narrow" panose="020B0606020202030204" pitchFamily="34" charset="0"/>
          </a:endParaRPr>
        </a:p>
      </dgm:t>
    </dgm:pt>
    <dgm:pt modelId="{AD9FECFC-2979-4F7F-9177-D1F19F02C94B}" type="sibTrans" cxnId="{D89812A4-6FA8-417F-9D8F-76C80C7B3D4B}">
      <dgm:prSet/>
      <dgm:spPr/>
      <dgm:t>
        <a:bodyPr/>
        <a:lstStyle/>
        <a:p>
          <a:endParaRPr lang="en-GB">
            <a:latin typeface="Arial Narrow" panose="020B0606020202030204" pitchFamily="34" charset="0"/>
          </a:endParaRPr>
        </a:p>
      </dgm:t>
    </dgm:pt>
    <dgm:pt modelId="{5336AE94-832A-45C2-8128-26EF2439A62F}">
      <dgm:prSet phldrT="[Text]"/>
      <dgm:spPr>
        <a:xfrm>
          <a:off x="0" y="3111599"/>
          <a:ext cx="7634287" cy="1414363"/>
        </a:xfrm>
        <a:gradFill rotWithShape="0">
          <a:gsLst>
            <a:gs pos="0">
              <a:srgbClr val="846648">
                <a:hueOff val="0"/>
                <a:satOff val="0"/>
                <a:lumOff val="0"/>
                <a:alphaOff val="0"/>
                <a:shade val="45000"/>
                <a:satMod val="155000"/>
              </a:srgbClr>
            </a:gs>
            <a:gs pos="60000">
              <a:srgbClr val="846648">
                <a:hueOff val="0"/>
                <a:satOff val="0"/>
                <a:lumOff val="0"/>
                <a:alphaOff val="0"/>
                <a:shade val="95000"/>
                <a:satMod val="150000"/>
              </a:srgbClr>
            </a:gs>
            <a:gs pos="100000">
              <a:srgbClr val="846648">
                <a:hueOff val="0"/>
                <a:satOff val="0"/>
                <a:lumOff val="0"/>
                <a:alphaOff val="0"/>
                <a:tint val="87000"/>
                <a:satMod val="250000"/>
              </a:srgb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gm:spPr>
      <dgm:t>
        <a:bodyPr/>
        <a:lstStyle/>
        <a:p>
          <a:r>
            <a:rPr lang="en-GB" dirty="0">
              <a:solidFill>
                <a:sysClr val="window" lastClr="FFFFFF"/>
              </a:solidFill>
              <a:latin typeface="Arial Narrow" panose="020B0606020202030204" pitchFamily="34" charset="0"/>
              <a:ea typeface="+mn-ea"/>
              <a:cs typeface="+mn-cs"/>
            </a:rPr>
            <a:t>Software tool</a:t>
          </a:r>
        </a:p>
      </dgm:t>
    </dgm:pt>
    <dgm:pt modelId="{1172BF4E-1FF9-467B-B494-0F7EED504A1D}" type="parTrans" cxnId="{E6A36719-7810-4345-9DA5-418A621F5BB3}">
      <dgm:prSet/>
      <dgm:spPr/>
      <dgm:t>
        <a:bodyPr/>
        <a:lstStyle/>
        <a:p>
          <a:endParaRPr lang="en-GB">
            <a:latin typeface="Arial Narrow" panose="020B0606020202030204" pitchFamily="34" charset="0"/>
          </a:endParaRPr>
        </a:p>
      </dgm:t>
    </dgm:pt>
    <dgm:pt modelId="{BBD68DFE-34A9-4FEF-B503-188DFBAB8AC7}" type="sibTrans" cxnId="{E6A36719-7810-4345-9DA5-418A621F5BB3}">
      <dgm:prSet/>
      <dgm:spPr/>
      <dgm:t>
        <a:bodyPr/>
        <a:lstStyle/>
        <a:p>
          <a:endParaRPr lang="en-GB">
            <a:latin typeface="Arial Narrow" panose="020B0606020202030204" pitchFamily="34" charset="0"/>
          </a:endParaRPr>
        </a:p>
      </dgm:t>
    </dgm:pt>
    <dgm:pt modelId="{0674AC40-5480-4807-8552-46E52AA0F9F2}" type="pres">
      <dgm:prSet presAssocID="{7C32844F-D0CF-4075-891C-22BD1739B835}" presName="linear" presStyleCnt="0">
        <dgm:presLayoutVars>
          <dgm:dir/>
          <dgm:resizeHandles val="exact"/>
        </dgm:presLayoutVars>
      </dgm:prSet>
      <dgm:spPr/>
    </dgm:pt>
    <dgm:pt modelId="{DAAD65F1-AE7D-44D9-AB3F-1D01E83598A7}" type="pres">
      <dgm:prSet presAssocID="{3803FAD6-F1F4-4D40-80B3-27F3CC5DCA19}" presName="comp" presStyleCnt="0"/>
      <dgm:spPr/>
    </dgm:pt>
    <dgm:pt modelId="{05CFD578-EAF4-49D1-832C-B4A6B63F8233}" type="pres">
      <dgm:prSet presAssocID="{3803FAD6-F1F4-4D40-80B3-27F3CC5DCA19}" presName="box" presStyleLbl="node1" presStyleIdx="0" presStyleCnt="3"/>
      <dgm:spPr>
        <a:prstGeom prst="roundRect">
          <a:avLst>
            <a:gd name="adj" fmla="val 10000"/>
          </a:avLst>
        </a:prstGeom>
      </dgm:spPr>
    </dgm:pt>
    <dgm:pt modelId="{8AC620F6-EA6E-4E6C-A6AA-8131E9BFC881}" type="pres">
      <dgm:prSet presAssocID="{3803FAD6-F1F4-4D40-80B3-27F3CC5DCA19}" presName="img" presStyleLbl="fgImgPlace1" presStyleIdx="0" presStyleCnt="3"/>
      <dgm:spPr>
        <a:xfrm>
          <a:off x="141436" y="141436"/>
          <a:ext cx="1526857" cy="1131490"/>
        </a:xfrm>
        <a:prstGeom prst="roundRect">
          <a:avLst>
            <a:gd name="adj" fmla="val 10000"/>
          </a:avLst>
        </a:prstGeom>
        <a:blipFill rotWithShape="0">
          <a:blip xmlns:r="http://schemas.openxmlformats.org/officeDocument/2006/relationships" r:embed="rId1"/>
          <a:stretch>
            <a:fillRect/>
          </a:stretch>
        </a:blipFill>
        <a:ln>
          <a:noFill/>
        </a:ln>
        <a:effectLst>
          <a:outerShdw blurRad="65500" dist="38100" dir="5400000" rotWithShape="0">
            <a:srgbClr val="000000">
              <a:alpha val="40000"/>
            </a:srgbClr>
          </a:outerShdw>
        </a:effectLst>
        <a:scene3d>
          <a:camera prst="orthographicFront"/>
          <a:lightRig rig="flat" dir="t"/>
        </a:scene3d>
        <a:sp3d z="127000" prstMaterial="plastic">
          <a:bevelT w="88900" h="88900"/>
          <a:bevelB w="88900" h="31750" prst="angle"/>
        </a:sp3d>
      </dgm:spPr>
    </dgm:pt>
    <dgm:pt modelId="{1039CC1B-AAE7-4EA7-B39F-0850D72745D2}" type="pres">
      <dgm:prSet presAssocID="{3803FAD6-F1F4-4D40-80B3-27F3CC5DCA19}" presName="text" presStyleLbl="node1" presStyleIdx="0" presStyleCnt="3">
        <dgm:presLayoutVars>
          <dgm:bulletEnabled val="1"/>
        </dgm:presLayoutVars>
      </dgm:prSet>
      <dgm:spPr/>
    </dgm:pt>
    <dgm:pt modelId="{BC82C870-2358-4AD2-A929-CB9FB67DDCA4}" type="pres">
      <dgm:prSet presAssocID="{FDE5C6C5-493D-42D5-9D5F-2E6388CE8C17}" presName="spacer" presStyleCnt="0"/>
      <dgm:spPr/>
    </dgm:pt>
    <dgm:pt modelId="{12DC304F-E377-4E29-BC33-E8C560224BE3}" type="pres">
      <dgm:prSet presAssocID="{9CF8E6ED-8EC2-4C16-8E15-B388BCCB0708}" presName="comp" presStyleCnt="0"/>
      <dgm:spPr/>
    </dgm:pt>
    <dgm:pt modelId="{FB85348A-AF10-4550-9022-FD078EBA32CA}" type="pres">
      <dgm:prSet presAssocID="{9CF8E6ED-8EC2-4C16-8E15-B388BCCB0708}" presName="box" presStyleLbl="node1" presStyleIdx="1" presStyleCnt="3"/>
      <dgm:spPr>
        <a:prstGeom prst="roundRect">
          <a:avLst>
            <a:gd name="adj" fmla="val 10000"/>
          </a:avLst>
        </a:prstGeom>
      </dgm:spPr>
    </dgm:pt>
    <dgm:pt modelId="{07FCDEA0-A8A9-401B-B072-A88FE96D7714}" type="pres">
      <dgm:prSet presAssocID="{9CF8E6ED-8EC2-4C16-8E15-B388BCCB0708}" presName="img" presStyleLbl="fgImgPlace1" presStyleIdx="1" presStyleCnt="3"/>
      <dgm:spPr>
        <a:xfrm>
          <a:off x="141436" y="1697236"/>
          <a:ext cx="1526857" cy="1131490"/>
        </a:xfrm>
        <a:prstGeom prst="roundRect">
          <a:avLst>
            <a:gd name="adj" fmla="val 10000"/>
          </a:avLst>
        </a:prstGeom>
        <a:blipFill rotWithShape="0">
          <a:blip xmlns:r="http://schemas.openxmlformats.org/officeDocument/2006/relationships" r:embed="rId2"/>
          <a:stretch>
            <a:fillRect/>
          </a:stretch>
        </a:blipFill>
        <a:ln>
          <a:noFill/>
        </a:ln>
        <a:effectLst>
          <a:outerShdw blurRad="65500" dist="38100" dir="5400000" rotWithShape="0">
            <a:srgbClr val="000000">
              <a:alpha val="40000"/>
            </a:srgbClr>
          </a:outerShdw>
        </a:effectLst>
        <a:scene3d>
          <a:camera prst="orthographicFront"/>
          <a:lightRig rig="flat" dir="t"/>
        </a:scene3d>
        <a:sp3d z="127000" prstMaterial="plastic">
          <a:bevelT w="88900" h="88900"/>
          <a:bevelB w="88900" h="31750" prst="angle"/>
        </a:sp3d>
      </dgm:spPr>
    </dgm:pt>
    <dgm:pt modelId="{95430874-C4CC-4C8E-81E5-4CD9D7268B24}" type="pres">
      <dgm:prSet presAssocID="{9CF8E6ED-8EC2-4C16-8E15-B388BCCB0708}" presName="text" presStyleLbl="node1" presStyleIdx="1" presStyleCnt="3">
        <dgm:presLayoutVars>
          <dgm:bulletEnabled val="1"/>
        </dgm:presLayoutVars>
      </dgm:prSet>
      <dgm:spPr/>
    </dgm:pt>
    <dgm:pt modelId="{BD2D5942-526D-4668-A4A1-586C0A62C02B}" type="pres">
      <dgm:prSet presAssocID="{14DB22A9-9017-457E-81B3-18B2A4726951}" presName="spacer" presStyleCnt="0"/>
      <dgm:spPr/>
    </dgm:pt>
    <dgm:pt modelId="{CEF2BD8E-638D-424D-B5C2-138BF0DF12DE}" type="pres">
      <dgm:prSet presAssocID="{824CE39A-988B-4C06-86A0-8021E76807AD}" presName="comp" presStyleCnt="0"/>
      <dgm:spPr/>
    </dgm:pt>
    <dgm:pt modelId="{3FB1CCFC-F1C4-4650-A40E-E878D370C734}" type="pres">
      <dgm:prSet presAssocID="{824CE39A-988B-4C06-86A0-8021E76807AD}" presName="box" presStyleLbl="node1" presStyleIdx="2" presStyleCnt="3" custLinFactNeighborX="-114"/>
      <dgm:spPr>
        <a:prstGeom prst="roundRect">
          <a:avLst>
            <a:gd name="adj" fmla="val 10000"/>
          </a:avLst>
        </a:prstGeom>
      </dgm:spPr>
    </dgm:pt>
    <dgm:pt modelId="{37D7A0BC-89D0-4D17-9999-4C73A6C59C19}" type="pres">
      <dgm:prSet presAssocID="{824CE39A-988B-4C06-86A0-8021E76807AD}" presName="img" presStyleLbl="fgImgPlace1" presStyleIdx="2" presStyleCnt="3"/>
      <dgm:spPr>
        <a:xfrm>
          <a:off x="141436" y="3253035"/>
          <a:ext cx="1526857" cy="1131490"/>
        </a:xfrm>
        <a:prstGeom prst="roundRect">
          <a:avLst>
            <a:gd name="adj" fmla="val 10000"/>
          </a:avLst>
        </a:prstGeom>
        <a:blipFill rotWithShape="0">
          <a:blip xmlns:r="http://schemas.openxmlformats.org/officeDocument/2006/relationships" r:embed="rId3"/>
          <a:stretch>
            <a:fillRect/>
          </a:stretch>
        </a:blipFill>
        <a:ln>
          <a:noFill/>
        </a:ln>
        <a:effectLst>
          <a:outerShdw blurRad="65500" dist="38100" dir="5400000" rotWithShape="0">
            <a:srgbClr val="000000">
              <a:alpha val="40000"/>
            </a:srgbClr>
          </a:outerShdw>
        </a:effectLst>
        <a:scene3d>
          <a:camera prst="orthographicFront"/>
          <a:lightRig rig="flat" dir="t"/>
        </a:scene3d>
        <a:sp3d z="127000" prstMaterial="plastic">
          <a:bevelT w="88900" h="88900"/>
          <a:bevelB w="88900" h="31750" prst="angle"/>
        </a:sp3d>
      </dgm:spPr>
    </dgm:pt>
    <dgm:pt modelId="{96933323-00C7-42D2-915C-0219167BF38E}" type="pres">
      <dgm:prSet presAssocID="{824CE39A-988B-4C06-86A0-8021E76807AD}" presName="text" presStyleLbl="node1" presStyleIdx="2" presStyleCnt="3">
        <dgm:presLayoutVars>
          <dgm:bulletEnabled val="1"/>
        </dgm:presLayoutVars>
      </dgm:prSet>
      <dgm:spPr/>
    </dgm:pt>
  </dgm:ptLst>
  <dgm:cxnLst>
    <dgm:cxn modelId="{E249B3CA-A589-4702-BA81-CF951E940924}" type="presOf" srcId="{7C32844F-D0CF-4075-891C-22BD1739B835}" destId="{0674AC40-5480-4807-8552-46E52AA0F9F2}" srcOrd="0" destOrd="0" presId="urn:microsoft.com/office/officeart/2005/8/layout/vList4#4"/>
    <dgm:cxn modelId="{C1DEB92B-1B6B-4868-AE83-418F2C57FD04}" type="presOf" srcId="{D91866D2-F011-4DA4-91CD-9C4B9CB7DA1D}" destId="{FB85348A-AF10-4550-9022-FD078EBA32CA}" srcOrd="0" destOrd="2" presId="urn:microsoft.com/office/officeart/2005/8/layout/vList4#4"/>
    <dgm:cxn modelId="{28D1BE2A-65C4-43EF-A8DB-3180E37FC115}" type="presOf" srcId="{5336AE94-832A-45C2-8128-26EF2439A62F}" destId="{96933323-00C7-42D2-915C-0219167BF38E}" srcOrd="1" destOrd="2" presId="urn:microsoft.com/office/officeart/2005/8/layout/vList4#4"/>
    <dgm:cxn modelId="{E6A36719-7810-4345-9DA5-418A621F5BB3}" srcId="{824CE39A-988B-4C06-86A0-8021E76807AD}" destId="{5336AE94-832A-45C2-8128-26EF2439A62F}" srcOrd="1" destOrd="0" parTransId="{1172BF4E-1FF9-467B-B494-0F7EED504A1D}" sibTransId="{BBD68DFE-34A9-4FEF-B503-188DFBAB8AC7}"/>
    <dgm:cxn modelId="{A9846255-E7F9-4952-8BDA-92577B858AE2}" type="presOf" srcId="{89616517-9144-4AE0-B74A-85F8341A86BB}" destId="{3FB1CCFC-F1C4-4650-A40E-E878D370C734}" srcOrd="0" destOrd="1" presId="urn:microsoft.com/office/officeart/2005/8/layout/vList4#4"/>
    <dgm:cxn modelId="{4BE5A113-5826-4492-BE27-75CD663E69DC}" srcId="{7C32844F-D0CF-4075-891C-22BD1739B835}" destId="{824CE39A-988B-4C06-86A0-8021E76807AD}" srcOrd="2" destOrd="0" parTransId="{3439685A-3C8B-4053-B0E5-2792907ADBB4}" sibTransId="{9C389991-3205-426E-A40C-E8548038A362}"/>
    <dgm:cxn modelId="{407A35BA-F139-4962-BD10-73F4D1F49243}" type="presOf" srcId="{E275D42C-0476-48E1-934F-7FCBC814D8DE}" destId="{FB85348A-AF10-4550-9022-FD078EBA32CA}" srcOrd="0" destOrd="1" presId="urn:microsoft.com/office/officeart/2005/8/layout/vList4#4"/>
    <dgm:cxn modelId="{EA815A82-BA13-4C41-A12F-A27DEB90F961}" srcId="{3803FAD6-F1F4-4D40-80B3-27F3CC5DCA19}" destId="{5C9A2D05-53C8-4434-AC3C-D684B3E70F27}" srcOrd="0" destOrd="0" parTransId="{BC216F9E-5DD6-49F0-B020-6BE86A95CAA5}" sibTransId="{AAA42367-65D1-4FE7-9DD0-717B4C8BA804}"/>
    <dgm:cxn modelId="{71632F93-BEE8-4D9A-A77D-E9FFC3F4B819}" type="presOf" srcId="{3803FAD6-F1F4-4D40-80B3-27F3CC5DCA19}" destId="{1039CC1B-AAE7-4EA7-B39F-0850D72745D2}" srcOrd="1" destOrd="0" presId="urn:microsoft.com/office/officeart/2005/8/layout/vList4#4"/>
    <dgm:cxn modelId="{3C3D4FF0-1A9C-47A6-83B4-2AF6AF01FCEE}" type="presOf" srcId="{9CF8E6ED-8EC2-4C16-8E15-B388BCCB0708}" destId="{95430874-C4CC-4C8E-81E5-4CD9D7268B24}" srcOrd="1" destOrd="0" presId="urn:microsoft.com/office/officeart/2005/8/layout/vList4#4"/>
    <dgm:cxn modelId="{6A9DA58C-A8F2-412F-8BD6-676093CA739B}" srcId="{7C32844F-D0CF-4075-891C-22BD1739B835}" destId="{9CF8E6ED-8EC2-4C16-8E15-B388BCCB0708}" srcOrd="1" destOrd="0" parTransId="{0CBE82F1-7FC0-4D81-8260-44662E5B2D42}" sibTransId="{14DB22A9-9017-457E-81B3-18B2A4726951}"/>
    <dgm:cxn modelId="{C226DB8B-A90A-4EA3-9E66-91B07257E577}" type="presOf" srcId="{89616517-9144-4AE0-B74A-85F8341A86BB}" destId="{96933323-00C7-42D2-915C-0219167BF38E}" srcOrd="1" destOrd="1" presId="urn:microsoft.com/office/officeart/2005/8/layout/vList4#4"/>
    <dgm:cxn modelId="{D578E4C4-23D4-47E0-B67F-50446CF39577}" type="presOf" srcId="{5C9A2D05-53C8-4434-AC3C-D684B3E70F27}" destId="{05CFD578-EAF4-49D1-832C-B4A6B63F8233}" srcOrd="0" destOrd="1" presId="urn:microsoft.com/office/officeart/2005/8/layout/vList4#4"/>
    <dgm:cxn modelId="{309FA0B4-D78B-48D3-9EF0-3781E1801841}" type="presOf" srcId="{824CE39A-988B-4C06-86A0-8021E76807AD}" destId="{96933323-00C7-42D2-915C-0219167BF38E}" srcOrd="1" destOrd="0" presId="urn:microsoft.com/office/officeart/2005/8/layout/vList4#4"/>
    <dgm:cxn modelId="{A96388B4-2BCD-463B-886B-DF4344958823}" srcId="{7C32844F-D0CF-4075-891C-22BD1739B835}" destId="{3803FAD6-F1F4-4D40-80B3-27F3CC5DCA19}" srcOrd="0" destOrd="0" parTransId="{31BB3ED5-B9E1-4032-B9E5-37EA5348D744}" sibTransId="{FDE5C6C5-493D-42D5-9D5F-2E6388CE8C17}"/>
    <dgm:cxn modelId="{7C2569DD-BDB5-4FC1-848C-BA5E283409AC}" type="presOf" srcId="{5336AE94-832A-45C2-8128-26EF2439A62F}" destId="{3FB1CCFC-F1C4-4650-A40E-E878D370C734}" srcOrd="0" destOrd="2" presId="urn:microsoft.com/office/officeart/2005/8/layout/vList4#4"/>
    <dgm:cxn modelId="{C0D0BC78-9936-4068-A771-94904ACB9F87}" type="presOf" srcId="{3803FAD6-F1F4-4D40-80B3-27F3CC5DCA19}" destId="{05CFD578-EAF4-49D1-832C-B4A6B63F8233}" srcOrd="0" destOrd="0" presId="urn:microsoft.com/office/officeart/2005/8/layout/vList4#4"/>
    <dgm:cxn modelId="{9740F868-4A9B-4891-91E2-E6A73426C89D}" srcId="{9CF8E6ED-8EC2-4C16-8E15-B388BCCB0708}" destId="{D91866D2-F011-4DA4-91CD-9C4B9CB7DA1D}" srcOrd="1" destOrd="0" parTransId="{618E80CB-4190-4D08-B0A2-397649077F40}" sibTransId="{61D4B0AA-5F5E-4052-9EBC-E468C5F9A9DD}"/>
    <dgm:cxn modelId="{B896068E-5A6C-4A2A-BC5E-FA8A72CDE9CF}" type="presOf" srcId="{E275D42C-0476-48E1-934F-7FCBC814D8DE}" destId="{95430874-C4CC-4C8E-81E5-4CD9D7268B24}" srcOrd="1" destOrd="1" presId="urn:microsoft.com/office/officeart/2005/8/layout/vList4#4"/>
    <dgm:cxn modelId="{BAB4B808-813E-4F23-84C1-C923BC468D2E}" type="presOf" srcId="{9CF8E6ED-8EC2-4C16-8E15-B388BCCB0708}" destId="{FB85348A-AF10-4550-9022-FD078EBA32CA}" srcOrd="0" destOrd="0" presId="urn:microsoft.com/office/officeart/2005/8/layout/vList4#4"/>
    <dgm:cxn modelId="{5E9ACA12-ADA7-4DB8-99CB-7CEF97721860}" type="presOf" srcId="{5C9A2D05-53C8-4434-AC3C-D684B3E70F27}" destId="{1039CC1B-AAE7-4EA7-B39F-0850D72745D2}" srcOrd="1" destOrd="1" presId="urn:microsoft.com/office/officeart/2005/8/layout/vList4#4"/>
    <dgm:cxn modelId="{55DAB0C7-3899-415E-9C29-67E761A85A11}" type="presOf" srcId="{D91866D2-F011-4DA4-91CD-9C4B9CB7DA1D}" destId="{95430874-C4CC-4C8E-81E5-4CD9D7268B24}" srcOrd="1" destOrd="2" presId="urn:microsoft.com/office/officeart/2005/8/layout/vList4#4"/>
    <dgm:cxn modelId="{D89812A4-6FA8-417F-9D8F-76C80C7B3D4B}" srcId="{824CE39A-988B-4C06-86A0-8021E76807AD}" destId="{89616517-9144-4AE0-B74A-85F8341A86BB}" srcOrd="0" destOrd="0" parTransId="{7D95256B-44B8-466B-A115-3C6040F68D95}" sibTransId="{AD9FECFC-2979-4F7F-9177-D1F19F02C94B}"/>
    <dgm:cxn modelId="{28E04DDC-FBF1-433C-AF47-343A91A1C54E}" type="presOf" srcId="{824CE39A-988B-4C06-86A0-8021E76807AD}" destId="{3FB1CCFC-F1C4-4650-A40E-E878D370C734}" srcOrd="0" destOrd="0" presId="urn:microsoft.com/office/officeart/2005/8/layout/vList4#4"/>
    <dgm:cxn modelId="{0A7B1B1C-E1A5-430E-B240-CB64C55A0845}" srcId="{9CF8E6ED-8EC2-4C16-8E15-B388BCCB0708}" destId="{E275D42C-0476-48E1-934F-7FCBC814D8DE}" srcOrd="0" destOrd="0" parTransId="{09B00594-B4B0-4D97-989E-B750B77B5A81}" sibTransId="{078CCEC2-202B-45C3-A248-C74D95DFC532}"/>
    <dgm:cxn modelId="{395FA78F-34AE-4EA9-8C30-D7C38BD0D5AC}" type="presParOf" srcId="{0674AC40-5480-4807-8552-46E52AA0F9F2}" destId="{DAAD65F1-AE7D-44D9-AB3F-1D01E83598A7}" srcOrd="0" destOrd="0" presId="urn:microsoft.com/office/officeart/2005/8/layout/vList4#4"/>
    <dgm:cxn modelId="{F23947AE-0A75-4DE9-B8B2-EE369F8CCC5F}" type="presParOf" srcId="{DAAD65F1-AE7D-44D9-AB3F-1D01E83598A7}" destId="{05CFD578-EAF4-49D1-832C-B4A6B63F8233}" srcOrd="0" destOrd="0" presId="urn:microsoft.com/office/officeart/2005/8/layout/vList4#4"/>
    <dgm:cxn modelId="{2D62E6E2-D471-4D50-975C-7A12C87ED2A0}" type="presParOf" srcId="{DAAD65F1-AE7D-44D9-AB3F-1D01E83598A7}" destId="{8AC620F6-EA6E-4E6C-A6AA-8131E9BFC881}" srcOrd="1" destOrd="0" presId="urn:microsoft.com/office/officeart/2005/8/layout/vList4#4"/>
    <dgm:cxn modelId="{2CAF6843-9D74-4922-8749-8DE88943A7BD}" type="presParOf" srcId="{DAAD65F1-AE7D-44D9-AB3F-1D01E83598A7}" destId="{1039CC1B-AAE7-4EA7-B39F-0850D72745D2}" srcOrd="2" destOrd="0" presId="urn:microsoft.com/office/officeart/2005/8/layout/vList4#4"/>
    <dgm:cxn modelId="{1B08162A-506B-4970-AC10-050F8984A385}" type="presParOf" srcId="{0674AC40-5480-4807-8552-46E52AA0F9F2}" destId="{BC82C870-2358-4AD2-A929-CB9FB67DDCA4}" srcOrd="1" destOrd="0" presId="urn:microsoft.com/office/officeart/2005/8/layout/vList4#4"/>
    <dgm:cxn modelId="{6EC33DFA-337D-4A59-B993-4BDA95037810}" type="presParOf" srcId="{0674AC40-5480-4807-8552-46E52AA0F9F2}" destId="{12DC304F-E377-4E29-BC33-E8C560224BE3}" srcOrd="2" destOrd="0" presId="urn:microsoft.com/office/officeart/2005/8/layout/vList4#4"/>
    <dgm:cxn modelId="{32153EE8-5CB2-4F67-BBD2-D2B499AD352E}" type="presParOf" srcId="{12DC304F-E377-4E29-BC33-E8C560224BE3}" destId="{FB85348A-AF10-4550-9022-FD078EBA32CA}" srcOrd="0" destOrd="0" presId="urn:microsoft.com/office/officeart/2005/8/layout/vList4#4"/>
    <dgm:cxn modelId="{427ABBCF-7255-4DDE-A393-88096D918670}" type="presParOf" srcId="{12DC304F-E377-4E29-BC33-E8C560224BE3}" destId="{07FCDEA0-A8A9-401B-B072-A88FE96D7714}" srcOrd="1" destOrd="0" presId="urn:microsoft.com/office/officeart/2005/8/layout/vList4#4"/>
    <dgm:cxn modelId="{416579A7-051C-4443-8049-469FD7DDC85C}" type="presParOf" srcId="{12DC304F-E377-4E29-BC33-E8C560224BE3}" destId="{95430874-C4CC-4C8E-81E5-4CD9D7268B24}" srcOrd="2" destOrd="0" presId="urn:microsoft.com/office/officeart/2005/8/layout/vList4#4"/>
    <dgm:cxn modelId="{DC7DD385-67CB-445D-99D1-CBE74A83B374}" type="presParOf" srcId="{0674AC40-5480-4807-8552-46E52AA0F9F2}" destId="{BD2D5942-526D-4668-A4A1-586C0A62C02B}" srcOrd="3" destOrd="0" presId="urn:microsoft.com/office/officeart/2005/8/layout/vList4#4"/>
    <dgm:cxn modelId="{B024FAA3-5432-4FAE-90D4-C5EB4DAF56DA}" type="presParOf" srcId="{0674AC40-5480-4807-8552-46E52AA0F9F2}" destId="{CEF2BD8E-638D-424D-B5C2-138BF0DF12DE}" srcOrd="4" destOrd="0" presId="urn:microsoft.com/office/officeart/2005/8/layout/vList4#4"/>
    <dgm:cxn modelId="{76A8336C-12A4-4411-886D-84E0C19E4377}" type="presParOf" srcId="{CEF2BD8E-638D-424D-B5C2-138BF0DF12DE}" destId="{3FB1CCFC-F1C4-4650-A40E-E878D370C734}" srcOrd="0" destOrd="0" presId="urn:microsoft.com/office/officeart/2005/8/layout/vList4#4"/>
    <dgm:cxn modelId="{A51DD370-212E-4670-A043-B2165B66A6F6}" type="presParOf" srcId="{CEF2BD8E-638D-424D-B5C2-138BF0DF12DE}" destId="{37D7A0BC-89D0-4D17-9999-4C73A6C59C19}" srcOrd="1" destOrd="0" presId="urn:microsoft.com/office/officeart/2005/8/layout/vList4#4"/>
    <dgm:cxn modelId="{ADA0735A-9761-4E2B-AE1A-A16C09A30AD4}" type="presParOf" srcId="{CEF2BD8E-638D-424D-B5C2-138BF0DF12DE}" destId="{96933323-00C7-42D2-915C-0219167BF38E}" srcOrd="2" destOrd="0" presId="urn:microsoft.com/office/officeart/2005/8/layout/vList4#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FD578-EAF4-49D1-832C-B4A6B63F8233}">
      <dsp:nvSpPr>
        <dsp:cNvPr id="0" name=""/>
        <dsp:cNvSpPr/>
      </dsp:nvSpPr>
      <dsp:spPr>
        <a:xfrm>
          <a:off x="0" y="0"/>
          <a:ext cx="7634287" cy="1414363"/>
        </a:xfrm>
        <a:prstGeom prst="roundRect">
          <a:avLst>
            <a:gd name="adj" fmla="val 10000"/>
          </a:avLst>
        </a:prstGeom>
        <a:gradFill rotWithShape="0">
          <a:gsLst>
            <a:gs pos="0">
              <a:srgbClr val="9C5252">
                <a:hueOff val="0"/>
                <a:satOff val="0"/>
                <a:lumOff val="0"/>
                <a:alphaOff val="0"/>
                <a:shade val="45000"/>
                <a:satMod val="155000"/>
              </a:srgbClr>
            </a:gs>
            <a:gs pos="60000">
              <a:srgbClr val="9C5252">
                <a:hueOff val="0"/>
                <a:satOff val="0"/>
                <a:lumOff val="0"/>
                <a:alphaOff val="0"/>
                <a:shade val="95000"/>
                <a:satMod val="150000"/>
              </a:srgbClr>
            </a:gs>
            <a:gs pos="100000">
              <a:srgbClr val="9C5252">
                <a:hueOff val="0"/>
                <a:satOff val="0"/>
                <a:lumOff val="0"/>
                <a:alphaOff val="0"/>
                <a:tint val="87000"/>
                <a:satMod val="250000"/>
              </a:srgb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dirty="0">
              <a:solidFill>
                <a:sysClr val="window" lastClr="FFFFFF"/>
              </a:solidFill>
              <a:latin typeface="Arial Narrow" panose="020B0606020202030204" pitchFamily="34" charset="0"/>
              <a:ea typeface="+mn-ea"/>
              <a:cs typeface="+mn-cs"/>
            </a:rPr>
            <a:t>Gather Information</a:t>
          </a:r>
        </a:p>
        <a:p>
          <a:pPr marL="228600" lvl="1" indent="-228600" algn="l" defTabSz="1022350">
            <a:lnSpc>
              <a:spcPct val="90000"/>
            </a:lnSpc>
            <a:spcBef>
              <a:spcPct val="0"/>
            </a:spcBef>
            <a:spcAft>
              <a:spcPct val="15000"/>
            </a:spcAft>
            <a:buChar char="•"/>
          </a:pPr>
          <a:r>
            <a:rPr lang="en-GB" sz="2300" kern="1200" dirty="0">
              <a:solidFill>
                <a:sysClr val="window" lastClr="FFFFFF"/>
              </a:solidFill>
              <a:latin typeface="Arial Narrow" panose="020B0606020202030204" pitchFamily="34" charset="0"/>
              <a:ea typeface="+mn-ea"/>
              <a:cs typeface="+mn-cs"/>
            </a:rPr>
            <a:t>Collect uncertainty information on activity data and emission factors</a:t>
          </a:r>
        </a:p>
      </dsp:txBody>
      <dsp:txXfrm>
        <a:off x="1668293" y="0"/>
        <a:ext cx="5965993" cy="1414363"/>
      </dsp:txXfrm>
    </dsp:sp>
    <dsp:sp modelId="{8AC620F6-EA6E-4E6C-A6AA-8131E9BFC881}">
      <dsp:nvSpPr>
        <dsp:cNvPr id="0" name=""/>
        <dsp:cNvSpPr/>
      </dsp:nvSpPr>
      <dsp:spPr>
        <a:xfrm>
          <a:off x="141436" y="141436"/>
          <a:ext cx="1526857" cy="1131490"/>
        </a:xfrm>
        <a:prstGeom prst="roundRect">
          <a:avLst>
            <a:gd name="adj" fmla="val 10000"/>
          </a:avLst>
        </a:prstGeom>
        <a:blipFill rotWithShape="0">
          <a:blip xmlns:r="http://schemas.openxmlformats.org/officeDocument/2006/relationships" r:embed="rId1"/>
          <a:stretch>
            <a:fillRect/>
          </a:stretch>
        </a:blipFill>
        <a:ln>
          <a:noFill/>
        </a:ln>
        <a:effectLst>
          <a:outerShdw blurRad="65500" dist="38100" dir="5400000" rotWithShape="0">
            <a:srgbClr val="000000">
              <a:alpha val="4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B85348A-AF10-4550-9022-FD078EBA32CA}">
      <dsp:nvSpPr>
        <dsp:cNvPr id="0" name=""/>
        <dsp:cNvSpPr/>
      </dsp:nvSpPr>
      <dsp:spPr>
        <a:xfrm>
          <a:off x="0" y="1555799"/>
          <a:ext cx="7634287" cy="1414363"/>
        </a:xfrm>
        <a:prstGeom prst="roundRect">
          <a:avLst>
            <a:gd name="adj" fmla="val 10000"/>
          </a:avLst>
        </a:prstGeom>
        <a:gradFill rotWithShape="0">
          <a:gsLst>
            <a:gs pos="0">
              <a:srgbClr val="E68422">
                <a:hueOff val="0"/>
                <a:satOff val="0"/>
                <a:lumOff val="0"/>
                <a:alphaOff val="0"/>
                <a:shade val="45000"/>
                <a:satMod val="155000"/>
              </a:srgbClr>
            </a:gs>
            <a:gs pos="60000">
              <a:srgbClr val="E68422">
                <a:hueOff val="0"/>
                <a:satOff val="0"/>
                <a:lumOff val="0"/>
                <a:alphaOff val="0"/>
                <a:shade val="95000"/>
                <a:satMod val="150000"/>
              </a:srgbClr>
            </a:gs>
            <a:gs pos="100000">
              <a:srgbClr val="E68422">
                <a:hueOff val="0"/>
                <a:satOff val="0"/>
                <a:lumOff val="0"/>
                <a:alphaOff val="0"/>
                <a:tint val="87000"/>
                <a:satMod val="250000"/>
              </a:srgb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dirty="0">
              <a:solidFill>
                <a:sysClr val="window" lastClr="FFFFFF"/>
              </a:solidFill>
              <a:latin typeface="Arial Narrow" panose="020B0606020202030204" pitchFamily="34" charset="0"/>
              <a:ea typeface="+mn-ea"/>
              <a:cs typeface="+mn-cs"/>
            </a:rPr>
            <a:t>Decide approach to use</a:t>
          </a:r>
        </a:p>
        <a:p>
          <a:pPr marL="228600" lvl="1" indent="-228600" algn="l" defTabSz="1022350">
            <a:lnSpc>
              <a:spcPct val="90000"/>
            </a:lnSpc>
            <a:spcBef>
              <a:spcPct val="0"/>
            </a:spcBef>
            <a:spcAft>
              <a:spcPct val="15000"/>
            </a:spcAft>
            <a:buChar char="•"/>
          </a:pPr>
          <a:r>
            <a:rPr lang="en-GB" sz="2300" kern="1200" dirty="0">
              <a:solidFill>
                <a:sysClr val="window" lastClr="FFFFFF"/>
              </a:solidFill>
              <a:latin typeface="Arial Narrow" panose="020B0606020202030204" pitchFamily="34" charset="0"/>
              <a:ea typeface="+mn-ea"/>
              <a:cs typeface="+mn-cs"/>
            </a:rPr>
            <a:t>Error Propagation</a:t>
          </a:r>
        </a:p>
        <a:p>
          <a:pPr marL="228600" lvl="1" indent="-228600" algn="l" defTabSz="1022350">
            <a:lnSpc>
              <a:spcPct val="90000"/>
            </a:lnSpc>
            <a:spcBef>
              <a:spcPct val="0"/>
            </a:spcBef>
            <a:spcAft>
              <a:spcPct val="15000"/>
            </a:spcAft>
            <a:buChar char="•"/>
          </a:pPr>
          <a:r>
            <a:rPr lang="en-GB" sz="2300" kern="1200" dirty="0">
              <a:solidFill>
                <a:sysClr val="window" lastClr="FFFFFF"/>
              </a:solidFill>
              <a:latin typeface="Arial Narrow" panose="020B0606020202030204" pitchFamily="34" charset="0"/>
              <a:ea typeface="+mn-ea"/>
              <a:cs typeface="+mn-cs"/>
            </a:rPr>
            <a:t>Monte Carlo</a:t>
          </a:r>
        </a:p>
      </dsp:txBody>
      <dsp:txXfrm>
        <a:off x="1668293" y="1555799"/>
        <a:ext cx="5965993" cy="1414363"/>
      </dsp:txXfrm>
    </dsp:sp>
    <dsp:sp modelId="{07FCDEA0-A8A9-401B-B072-A88FE96D7714}">
      <dsp:nvSpPr>
        <dsp:cNvPr id="0" name=""/>
        <dsp:cNvSpPr/>
      </dsp:nvSpPr>
      <dsp:spPr>
        <a:xfrm>
          <a:off x="141436" y="1697236"/>
          <a:ext cx="1526857" cy="1131490"/>
        </a:xfrm>
        <a:prstGeom prst="roundRect">
          <a:avLst>
            <a:gd name="adj" fmla="val 10000"/>
          </a:avLst>
        </a:prstGeom>
        <a:blipFill rotWithShape="0">
          <a:blip xmlns:r="http://schemas.openxmlformats.org/officeDocument/2006/relationships" r:embed="rId2"/>
          <a:stretch>
            <a:fillRect/>
          </a:stretch>
        </a:blipFill>
        <a:ln>
          <a:noFill/>
        </a:ln>
        <a:effectLst>
          <a:outerShdw blurRad="65500" dist="38100" dir="5400000" rotWithShape="0">
            <a:srgbClr val="000000">
              <a:alpha val="4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FB1CCFC-F1C4-4650-A40E-E878D370C734}">
      <dsp:nvSpPr>
        <dsp:cNvPr id="0" name=""/>
        <dsp:cNvSpPr/>
      </dsp:nvSpPr>
      <dsp:spPr>
        <a:xfrm>
          <a:off x="0" y="3111599"/>
          <a:ext cx="7634287" cy="1414363"/>
        </a:xfrm>
        <a:prstGeom prst="roundRect">
          <a:avLst>
            <a:gd name="adj" fmla="val 10000"/>
          </a:avLst>
        </a:prstGeom>
        <a:gradFill rotWithShape="0">
          <a:gsLst>
            <a:gs pos="0">
              <a:srgbClr val="846648">
                <a:hueOff val="0"/>
                <a:satOff val="0"/>
                <a:lumOff val="0"/>
                <a:alphaOff val="0"/>
                <a:shade val="45000"/>
                <a:satMod val="155000"/>
              </a:srgbClr>
            </a:gs>
            <a:gs pos="60000">
              <a:srgbClr val="846648">
                <a:hueOff val="0"/>
                <a:satOff val="0"/>
                <a:lumOff val="0"/>
                <a:alphaOff val="0"/>
                <a:shade val="95000"/>
                <a:satMod val="150000"/>
              </a:srgbClr>
            </a:gs>
            <a:gs pos="100000">
              <a:srgbClr val="846648">
                <a:hueOff val="0"/>
                <a:satOff val="0"/>
                <a:lumOff val="0"/>
                <a:alphaOff val="0"/>
                <a:tint val="87000"/>
                <a:satMod val="250000"/>
              </a:srgbClr>
            </a:gs>
          </a:gsLst>
          <a:lin ang="16200000" scaled="0"/>
        </a:gradFill>
        <a:ln>
          <a:noFill/>
        </a:ln>
        <a:effectLst>
          <a:outerShdw blurRad="65500" dist="381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GB" sz="2900" kern="1200" dirty="0">
              <a:solidFill>
                <a:sysClr val="window" lastClr="FFFFFF"/>
              </a:solidFill>
              <a:latin typeface="Arial Narrow" panose="020B0606020202030204" pitchFamily="34" charset="0"/>
              <a:ea typeface="+mn-ea"/>
              <a:cs typeface="+mn-cs"/>
            </a:rPr>
            <a:t>Perform Inventory Analysis</a:t>
          </a:r>
        </a:p>
        <a:p>
          <a:pPr marL="228600" lvl="1" indent="-228600" algn="l" defTabSz="1022350">
            <a:lnSpc>
              <a:spcPct val="90000"/>
            </a:lnSpc>
            <a:spcBef>
              <a:spcPct val="0"/>
            </a:spcBef>
            <a:spcAft>
              <a:spcPct val="15000"/>
            </a:spcAft>
            <a:buChar char="•"/>
          </a:pPr>
          <a:r>
            <a:rPr lang="en-GB" sz="2300" kern="1200" dirty="0">
              <a:solidFill>
                <a:sysClr val="window" lastClr="FFFFFF"/>
              </a:solidFill>
              <a:latin typeface="Arial Narrow" panose="020B0606020202030204" pitchFamily="34" charset="0"/>
              <a:ea typeface="+mn-ea"/>
              <a:cs typeface="+mn-cs"/>
            </a:rPr>
            <a:t>Spreadsheet</a:t>
          </a:r>
        </a:p>
        <a:p>
          <a:pPr marL="228600" lvl="1" indent="-228600" algn="l" defTabSz="1022350">
            <a:lnSpc>
              <a:spcPct val="90000"/>
            </a:lnSpc>
            <a:spcBef>
              <a:spcPct val="0"/>
            </a:spcBef>
            <a:spcAft>
              <a:spcPct val="15000"/>
            </a:spcAft>
            <a:buChar char="•"/>
          </a:pPr>
          <a:r>
            <a:rPr lang="en-GB" sz="2300" kern="1200" dirty="0">
              <a:solidFill>
                <a:sysClr val="window" lastClr="FFFFFF"/>
              </a:solidFill>
              <a:latin typeface="Arial Narrow" panose="020B0606020202030204" pitchFamily="34" charset="0"/>
              <a:ea typeface="+mn-ea"/>
              <a:cs typeface="+mn-cs"/>
            </a:rPr>
            <a:t>Software tool</a:t>
          </a:r>
        </a:p>
      </dsp:txBody>
      <dsp:txXfrm>
        <a:off x="1668293" y="3111599"/>
        <a:ext cx="5965993" cy="1414363"/>
      </dsp:txXfrm>
    </dsp:sp>
    <dsp:sp modelId="{37D7A0BC-89D0-4D17-9999-4C73A6C59C19}">
      <dsp:nvSpPr>
        <dsp:cNvPr id="0" name=""/>
        <dsp:cNvSpPr/>
      </dsp:nvSpPr>
      <dsp:spPr>
        <a:xfrm>
          <a:off x="141436" y="3253035"/>
          <a:ext cx="1526857" cy="1131490"/>
        </a:xfrm>
        <a:prstGeom prst="roundRect">
          <a:avLst>
            <a:gd name="adj" fmla="val 10000"/>
          </a:avLst>
        </a:prstGeom>
        <a:blipFill rotWithShape="0">
          <a:blip xmlns:r="http://schemas.openxmlformats.org/officeDocument/2006/relationships" r:embed="rId3"/>
          <a:stretch>
            <a:fillRect/>
          </a:stretch>
        </a:blipFill>
        <a:ln>
          <a:noFill/>
        </a:ln>
        <a:effectLst>
          <a:outerShdw blurRad="65500" dist="38100" dir="5400000" rotWithShape="0">
            <a:srgbClr val="000000">
              <a:alpha val="4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b="0"/>
            </a:lvl1pPr>
          </a:lstStyle>
          <a:p>
            <a:pPr>
              <a:defRPr/>
            </a:pPr>
            <a:endParaRPr lang="en-US" altLang="ja-JP"/>
          </a:p>
        </p:txBody>
      </p:sp>
      <p:sp>
        <p:nvSpPr>
          <p:cNvPr id="3075" name="Rectangle 3"/>
          <p:cNvSpPr>
            <a:spLocks noGrp="1" noChangeArrowheads="1"/>
          </p:cNvSpPr>
          <p:nvPr>
            <p:ph type="dt"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b="0"/>
            </a:lvl1pPr>
          </a:lstStyle>
          <a:p>
            <a:pPr>
              <a:defRPr/>
            </a:pPr>
            <a:endParaRPr lang="en-US" altLang="ja-JP"/>
          </a:p>
        </p:txBody>
      </p:sp>
      <p:sp>
        <p:nvSpPr>
          <p:cNvPr id="40964"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p:cNvSpPr>
            <a:spLocks noGrp="1" noChangeArrowheads="1"/>
          </p:cNvSpPr>
          <p:nvPr>
            <p:ph type="ftr" sz="quarter" idx="4"/>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b="0"/>
            </a:lvl1pPr>
          </a:lstStyle>
          <a:p>
            <a:pPr>
              <a:defRPr/>
            </a:pPr>
            <a:endParaRPr lang="en-US" altLang="ja-JP"/>
          </a:p>
        </p:txBody>
      </p:sp>
      <p:sp>
        <p:nvSpPr>
          <p:cNvPr id="3079" name="Rectangle 7"/>
          <p:cNvSpPr>
            <a:spLocks noGrp="1" noChangeArrowheads="1"/>
          </p:cNvSpPr>
          <p:nvPr>
            <p:ph type="sldNum" sz="quarter" idx="5"/>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b="0"/>
            </a:lvl1pPr>
          </a:lstStyle>
          <a:p>
            <a:pPr>
              <a:defRPr/>
            </a:pPr>
            <a:fld id="{91FBE0CA-20CF-40B3-BDAA-3C1AD2B0EDBB}" type="slidenum">
              <a:rPr lang="en-GB" altLang="ja-JP"/>
              <a:pPr>
                <a:defRPr/>
              </a:pPr>
              <a:t>‹#›</a:t>
            </a:fld>
            <a:endParaRPr lang="en-GB" altLang="ja-JP"/>
          </a:p>
        </p:txBody>
      </p:sp>
    </p:spTree>
    <p:extLst>
      <p:ext uri="{BB962C8B-B14F-4D97-AF65-F5344CB8AC3E}">
        <p14:creationId xmlns:p14="http://schemas.microsoft.com/office/powerpoint/2010/main" val="1038657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804763" indent="-309524" eaLnBrk="0" hangingPunct="0">
              <a:defRPr b="1">
                <a:solidFill>
                  <a:schemeClr val="tx1"/>
                </a:solidFill>
                <a:latin typeface="Arial" charset="0"/>
              </a:defRPr>
            </a:lvl2pPr>
            <a:lvl3pPr marL="1238098" indent="-247620" eaLnBrk="0" hangingPunct="0">
              <a:defRPr b="1">
                <a:solidFill>
                  <a:schemeClr val="tx1"/>
                </a:solidFill>
                <a:latin typeface="Arial" charset="0"/>
              </a:defRPr>
            </a:lvl3pPr>
            <a:lvl4pPr marL="1733337" indent="-247620" eaLnBrk="0" hangingPunct="0">
              <a:defRPr b="1">
                <a:solidFill>
                  <a:schemeClr val="tx1"/>
                </a:solidFill>
                <a:latin typeface="Arial" charset="0"/>
              </a:defRPr>
            </a:lvl4pPr>
            <a:lvl5pPr marL="2228576" indent="-247620" eaLnBrk="0" hangingPunct="0">
              <a:defRPr b="1">
                <a:solidFill>
                  <a:schemeClr val="tx1"/>
                </a:solidFill>
                <a:latin typeface="Arial" charset="0"/>
              </a:defRPr>
            </a:lvl5pPr>
            <a:lvl6pPr marL="2723815" indent="-247620" eaLnBrk="0" fontAlgn="base" hangingPunct="0">
              <a:spcBef>
                <a:spcPct val="0"/>
              </a:spcBef>
              <a:spcAft>
                <a:spcPct val="0"/>
              </a:spcAft>
              <a:defRPr b="1">
                <a:solidFill>
                  <a:schemeClr val="tx1"/>
                </a:solidFill>
                <a:latin typeface="Arial" charset="0"/>
              </a:defRPr>
            </a:lvl6pPr>
            <a:lvl7pPr marL="3219054" indent="-247620" eaLnBrk="0" fontAlgn="base" hangingPunct="0">
              <a:spcBef>
                <a:spcPct val="0"/>
              </a:spcBef>
              <a:spcAft>
                <a:spcPct val="0"/>
              </a:spcAft>
              <a:defRPr b="1">
                <a:solidFill>
                  <a:schemeClr val="tx1"/>
                </a:solidFill>
                <a:latin typeface="Arial" charset="0"/>
              </a:defRPr>
            </a:lvl7pPr>
            <a:lvl8pPr marL="3714293" indent="-247620" eaLnBrk="0" fontAlgn="base" hangingPunct="0">
              <a:spcBef>
                <a:spcPct val="0"/>
              </a:spcBef>
              <a:spcAft>
                <a:spcPct val="0"/>
              </a:spcAft>
              <a:defRPr b="1">
                <a:solidFill>
                  <a:schemeClr val="tx1"/>
                </a:solidFill>
                <a:latin typeface="Arial" charset="0"/>
              </a:defRPr>
            </a:lvl8pPr>
            <a:lvl9pPr marL="4209532" indent="-247620" eaLnBrk="0" fontAlgn="base" hangingPunct="0">
              <a:spcBef>
                <a:spcPct val="0"/>
              </a:spcBef>
              <a:spcAft>
                <a:spcPct val="0"/>
              </a:spcAft>
              <a:defRPr b="1">
                <a:solidFill>
                  <a:schemeClr val="tx1"/>
                </a:solidFill>
                <a:latin typeface="Arial" charset="0"/>
              </a:defRPr>
            </a:lvl9pPr>
          </a:lstStyle>
          <a:p>
            <a:pPr eaLnBrk="1" hangingPunct="1"/>
            <a:fld id="{F468DD71-5F32-479B-B4EE-CE9527B810C0}" type="slidenum">
              <a:rPr lang="en-GB" altLang="ja-JP" b="0" smtClean="0"/>
              <a:pPr eaLnBrk="1" hangingPunct="1"/>
              <a:t>1</a:t>
            </a:fld>
            <a:endParaRPr lang="en-GB" altLang="ja-JP" b="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latin typeface="Arial" charset="0"/>
            </a:endParaRPr>
          </a:p>
        </p:txBody>
      </p:sp>
    </p:spTree>
    <p:extLst>
      <p:ext uri="{BB962C8B-B14F-4D97-AF65-F5344CB8AC3E}">
        <p14:creationId xmlns:p14="http://schemas.microsoft.com/office/powerpoint/2010/main" val="1235061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804763" indent="-309524" eaLnBrk="0" hangingPunct="0">
              <a:defRPr b="1">
                <a:solidFill>
                  <a:schemeClr val="tx1"/>
                </a:solidFill>
                <a:latin typeface="Arial" charset="0"/>
              </a:defRPr>
            </a:lvl2pPr>
            <a:lvl3pPr marL="1238098" indent="-247620" eaLnBrk="0" hangingPunct="0">
              <a:defRPr b="1">
                <a:solidFill>
                  <a:schemeClr val="tx1"/>
                </a:solidFill>
                <a:latin typeface="Arial" charset="0"/>
              </a:defRPr>
            </a:lvl3pPr>
            <a:lvl4pPr marL="1733337" indent="-247620" eaLnBrk="0" hangingPunct="0">
              <a:defRPr b="1">
                <a:solidFill>
                  <a:schemeClr val="tx1"/>
                </a:solidFill>
                <a:latin typeface="Arial" charset="0"/>
              </a:defRPr>
            </a:lvl4pPr>
            <a:lvl5pPr marL="2228576" indent="-247620" eaLnBrk="0" hangingPunct="0">
              <a:defRPr b="1">
                <a:solidFill>
                  <a:schemeClr val="tx1"/>
                </a:solidFill>
                <a:latin typeface="Arial" charset="0"/>
              </a:defRPr>
            </a:lvl5pPr>
            <a:lvl6pPr marL="2723815" indent="-247620" eaLnBrk="0" fontAlgn="base" hangingPunct="0">
              <a:spcBef>
                <a:spcPct val="0"/>
              </a:spcBef>
              <a:spcAft>
                <a:spcPct val="0"/>
              </a:spcAft>
              <a:defRPr b="1">
                <a:solidFill>
                  <a:schemeClr val="tx1"/>
                </a:solidFill>
                <a:latin typeface="Arial" charset="0"/>
              </a:defRPr>
            </a:lvl6pPr>
            <a:lvl7pPr marL="3219054" indent="-247620" eaLnBrk="0" fontAlgn="base" hangingPunct="0">
              <a:spcBef>
                <a:spcPct val="0"/>
              </a:spcBef>
              <a:spcAft>
                <a:spcPct val="0"/>
              </a:spcAft>
              <a:defRPr b="1">
                <a:solidFill>
                  <a:schemeClr val="tx1"/>
                </a:solidFill>
                <a:latin typeface="Arial" charset="0"/>
              </a:defRPr>
            </a:lvl7pPr>
            <a:lvl8pPr marL="3714293" indent="-247620" eaLnBrk="0" fontAlgn="base" hangingPunct="0">
              <a:spcBef>
                <a:spcPct val="0"/>
              </a:spcBef>
              <a:spcAft>
                <a:spcPct val="0"/>
              </a:spcAft>
              <a:defRPr b="1">
                <a:solidFill>
                  <a:schemeClr val="tx1"/>
                </a:solidFill>
                <a:latin typeface="Arial" charset="0"/>
              </a:defRPr>
            </a:lvl8pPr>
            <a:lvl9pPr marL="4209532" indent="-247620" eaLnBrk="0" fontAlgn="base" hangingPunct="0">
              <a:spcBef>
                <a:spcPct val="0"/>
              </a:spcBef>
              <a:spcAft>
                <a:spcPct val="0"/>
              </a:spcAft>
              <a:defRPr b="1">
                <a:solidFill>
                  <a:schemeClr val="tx1"/>
                </a:solidFill>
                <a:latin typeface="Arial" charset="0"/>
              </a:defRPr>
            </a:lvl9pPr>
          </a:lstStyle>
          <a:p>
            <a:pPr eaLnBrk="1" hangingPunct="1"/>
            <a:fld id="{977564C5-06EC-4E86-82D0-B524728E7CFE}" type="slidenum">
              <a:rPr lang="en-GB" altLang="ja-JP" b="0" smtClean="0"/>
              <a:pPr eaLnBrk="1" hangingPunct="1"/>
              <a:t>12</a:t>
            </a:fld>
            <a:endParaRPr lang="en-GB" altLang="ja-JP" b="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latin typeface="Arial" charset="0"/>
            </a:endParaRPr>
          </a:p>
        </p:txBody>
      </p:sp>
    </p:spTree>
    <p:extLst>
      <p:ext uri="{BB962C8B-B14F-4D97-AF65-F5344CB8AC3E}">
        <p14:creationId xmlns:p14="http://schemas.microsoft.com/office/powerpoint/2010/main" val="1258200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804763" indent="-309524" eaLnBrk="0" hangingPunct="0">
              <a:defRPr b="1">
                <a:solidFill>
                  <a:schemeClr val="tx1"/>
                </a:solidFill>
                <a:latin typeface="Arial" charset="0"/>
              </a:defRPr>
            </a:lvl2pPr>
            <a:lvl3pPr marL="1238098" indent="-247620" eaLnBrk="0" hangingPunct="0">
              <a:defRPr b="1">
                <a:solidFill>
                  <a:schemeClr val="tx1"/>
                </a:solidFill>
                <a:latin typeface="Arial" charset="0"/>
              </a:defRPr>
            </a:lvl3pPr>
            <a:lvl4pPr marL="1733337" indent="-247620" eaLnBrk="0" hangingPunct="0">
              <a:defRPr b="1">
                <a:solidFill>
                  <a:schemeClr val="tx1"/>
                </a:solidFill>
                <a:latin typeface="Arial" charset="0"/>
              </a:defRPr>
            </a:lvl4pPr>
            <a:lvl5pPr marL="2228576" indent="-247620" eaLnBrk="0" hangingPunct="0">
              <a:defRPr b="1">
                <a:solidFill>
                  <a:schemeClr val="tx1"/>
                </a:solidFill>
                <a:latin typeface="Arial" charset="0"/>
              </a:defRPr>
            </a:lvl5pPr>
            <a:lvl6pPr marL="2723815" indent="-247620" eaLnBrk="0" fontAlgn="base" hangingPunct="0">
              <a:spcBef>
                <a:spcPct val="0"/>
              </a:spcBef>
              <a:spcAft>
                <a:spcPct val="0"/>
              </a:spcAft>
              <a:defRPr b="1">
                <a:solidFill>
                  <a:schemeClr val="tx1"/>
                </a:solidFill>
                <a:latin typeface="Arial" charset="0"/>
              </a:defRPr>
            </a:lvl6pPr>
            <a:lvl7pPr marL="3219054" indent="-247620" eaLnBrk="0" fontAlgn="base" hangingPunct="0">
              <a:spcBef>
                <a:spcPct val="0"/>
              </a:spcBef>
              <a:spcAft>
                <a:spcPct val="0"/>
              </a:spcAft>
              <a:defRPr b="1">
                <a:solidFill>
                  <a:schemeClr val="tx1"/>
                </a:solidFill>
                <a:latin typeface="Arial" charset="0"/>
              </a:defRPr>
            </a:lvl7pPr>
            <a:lvl8pPr marL="3714293" indent="-247620" eaLnBrk="0" fontAlgn="base" hangingPunct="0">
              <a:spcBef>
                <a:spcPct val="0"/>
              </a:spcBef>
              <a:spcAft>
                <a:spcPct val="0"/>
              </a:spcAft>
              <a:defRPr b="1">
                <a:solidFill>
                  <a:schemeClr val="tx1"/>
                </a:solidFill>
                <a:latin typeface="Arial" charset="0"/>
              </a:defRPr>
            </a:lvl8pPr>
            <a:lvl9pPr marL="4209532" indent="-247620" eaLnBrk="0" fontAlgn="base" hangingPunct="0">
              <a:spcBef>
                <a:spcPct val="0"/>
              </a:spcBef>
              <a:spcAft>
                <a:spcPct val="0"/>
              </a:spcAft>
              <a:defRPr b="1">
                <a:solidFill>
                  <a:schemeClr val="tx1"/>
                </a:solidFill>
                <a:latin typeface="Arial" charset="0"/>
              </a:defRPr>
            </a:lvl9pPr>
          </a:lstStyle>
          <a:p>
            <a:pPr eaLnBrk="1" hangingPunct="1"/>
            <a:fld id="{3B9900B5-1A1A-44B8-A2A0-F7F1F4AF4D5A}" type="slidenum">
              <a:rPr lang="en-GB" altLang="ja-JP" b="0" smtClean="0"/>
              <a:pPr eaLnBrk="1" hangingPunct="1"/>
              <a:t>13</a:t>
            </a:fld>
            <a:endParaRPr lang="en-GB" altLang="ja-JP" b="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latin typeface="Arial" charset="0"/>
            </a:endParaRPr>
          </a:p>
        </p:txBody>
      </p:sp>
    </p:spTree>
    <p:extLst>
      <p:ext uri="{BB962C8B-B14F-4D97-AF65-F5344CB8AC3E}">
        <p14:creationId xmlns:p14="http://schemas.microsoft.com/office/powerpoint/2010/main" val="1460974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804763" indent="-309524" eaLnBrk="0" hangingPunct="0">
              <a:defRPr b="1">
                <a:solidFill>
                  <a:schemeClr val="tx1"/>
                </a:solidFill>
                <a:latin typeface="Arial" charset="0"/>
              </a:defRPr>
            </a:lvl2pPr>
            <a:lvl3pPr marL="1238098" indent="-247620" eaLnBrk="0" hangingPunct="0">
              <a:defRPr b="1">
                <a:solidFill>
                  <a:schemeClr val="tx1"/>
                </a:solidFill>
                <a:latin typeface="Arial" charset="0"/>
              </a:defRPr>
            </a:lvl3pPr>
            <a:lvl4pPr marL="1733337" indent="-247620" eaLnBrk="0" hangingPunct="0">
              <a:defRPr b="1">
                <a:solidFill>
                  <a:schemeClr val="tx1"/>
                </a:solidFill>
                <a:latin typeface="Arial" charset="0"/>
              </a:defRPr>
            </a:lvl4pPr>
            <a:lvl5pPr marL="2228576" indent="-247620" eaLnBrk="0" hangingPunct="0">
              <a:defRPr b="1">
                <a:solidFill>
                  <a:schemeClr val="tx1"/>
                </a:solidFill>
                <a:latin typeface="Arial" charset="0"/>
              </a:defRPr>
            </a:lvl5pPr>
            <a:lvl6pPr marL="2723815" indent="-247620" eaLnBrk="0" fontAlgn="base" hangingPunct="0">
              <a:spcBef>
                <a:spcPct val="0"/>
              </a:spcBef>
              <a:spcAft>
                <a:spcPct val="0"/>
              </a:spcAft>
              <a:defRPr b="1">
                <a:solidFill>
                  <a:schemeClr val="tx1"/>
                </a:solidFill>
                <a:latin typeface="Arial" charset="0"/>
              </a:defRPr>
            </a:lvl6pPr>
            <a:lvl7pPr marL="3219054" indent="-247620" eaLnBrk="0" fontAlgn="base" hangingPunct="0">
              <a:spcBef>
                <a:spcPct val="0"/>
              </a:spcBef>
              <a:spcAft>
                <a:spcPct val="0"/>
              </a:spcAft>
              <a:defRPr b="1">
                <a:solidFill>
                  <a:schemeClr val="tx1"/>
                </a:solidFill>
                <a:latin typeface="Arial" charset="0"/>
              </a:defRPr>
            </a:lvl7pPr>
            <a:lvl8pPr marL="3714293" indent="-247620" eaLnBrk="0" fontAlgn="base" hangingPunct="0">
              <a:spcBef>
                <a:spcPct val="0"/>
              </a:spcBef>
              <a:spcAft>
                <a:spcPct val="0"/>
              </a:spcAft>
              <a:defRPr b="1">
                <a:solidFill>
                  <a:schemeClr val="tx1"/>
                </a:solidFill>
                <a:latin typeface="Arial" charset="0"/>
              </a:defRPr>
            </a:lvl8pPr>
            <a:lvl9pPr marL="4209532" indent="-247620" eaLnBrk="0" fontAlgn="base" hangingPunct="0">
              <a:spcBef>
                <a:spcPct val="0"/>
              </a:spcBef>
              <a:spcAft>
                <a:spcPct val="0"/>
              </a:spcAft>
              <a:defRPr b="1">
                <a:solidFill>
                  <a:schemeClr val="tx1"/>
                </a:solidFill>
                <a:latin typeface="Arial" charset="0"/>
              </a:defRPr>
            </a:lvl9pPr>
          </a:lstStyle>
          <a:p>
            <a:pPr eaLnBrk="1" hangingPunct="1"/>
            <a:fld id="{8DD78036-F134-4CCD-B6BB-A19649AC3CF1}" type="slidenum">
              <a:rPr lang="en-GB" altLang="ja-JP" b="0" smtClean="0"/>
              <a:pPr eaLnBrk="1" hangingPunct="1"/>
              <a:t>14</a:t>
            </a:fld>
            <a:endParaRPr lang="en-GB" altLang="ja-JP" b="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latin typeface="Arial" charset="0"/>
            </a:endParaRPr>
          </a:p>
        </p:txBody>
      </p:sp>
    </p:spTree>
    <p:extLst>
      <p:ext uri="{BB962C8B-B14F-4D97-AF65-F5344CB8AC3E}">
        <p14:creationId xmlns:p14="http://schemas.microsoft.com/office/powerpoint/2010/main" val="994986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804763" indent="-309524" eaLnBrk="0" hangingPunct="0">
              <a:defRPr b="1">
                <a:solidFill>
                  <a:schemeClr val="tx1"/>
                </a:solidFill>
                <a:latin typeface="Arial" charset="0"/>
              </a:defRPr>
            </a:lvl2pPr>
            <a:lvl3pPr marL="1238098" indent="-247620" eaLnBrk="0" hangingPunct="0">
              <a:defRPr b="1">
                <a:solidFill>
                  <a:schemeClr val="tx1"/>
                </a:solidFill>
                <a:latin typeface="Arial" charset="0"/>
              </a:defRPr>
            </a:lvl3pPr>
            <a:lvl4pPr marL="1733337" indent="-247620" eaLnBrk="0" hangingPunct="0">
              <a:defRPr b="1">
                <a:solidFill>
                  <a:schemeClr val="tx1"/>
                </a:solidFill>
                <a:latin typeface="Arial" charset="0"/>
              </a:defRPr>
            </a:lvl4pPr>
            <a:lvl5pPr marL="2228576" indent="-247620" eaLnBrk="0" hangingPunct="0">
              <a:defRPr b="1">
                <a:solidFill>
                  <a:schemeClr val="tx1"/>
                </a:solidFill>
                <a:latin typeface="Arial" charset="0"/>
              </a:defRPr>
            </a:lvl5pPr>
            <a:lvl6pPr marL="2723815" indent="-247620" eaLnBrk="0" fontAlgn="base" hangingPunct="0">
              <a:spcBef>
                <a:spcPct val="0"/>
              </a:spcBef>
              <a:spcAft>
                <a:spcPct val="0"/>
              </a:spcAft>
              <a:defRPr b="1">
                <a:solidFill>
                  <a:schemeClr val="tx1"/>
                </a:solidFill>
                <a:latin typeface="Arial" charset="0"/>
              </a:defRPr>
            </a:lvl6pPr>
            <a:lvl7pPr marL="3219054" indent="-247620" eaLnBrk="0" fontAlgn="base" hangingPunct="0">
              <a:spcBef>
                <a:spcPct val="0"/>
              </a:spcBef>
              <a:spcAft>
                <a:spcPct val="0"/>
              </a:spcAft>
              <a:defRPr b="1">
                <a:solidFill>
                  <a:schemeClr val="tx1"/>
                </a:solidFill>
                <a:latin typeface="Arial" charset="0"/>
              </a:defRPr>
            </a:lvl7pPr>
            <a:lvl8pPr marL="3714293" indent="-247620" eaLnBrk="0" fontAlgn="base" hangingPunct="0">
              <a:spcBef>
                <a:spcPct val="0"/>
              </a:spcBef>
              <a:spcAft>
                <a:spcPct val="0"/>
              </a:spcAft>
              <a:defRPr b="1">
                <a:solidFill>
                  <a:schemeClr val="tx1"/>
                </a:solidFill>
                <a:latin typeface="Arial" charset="0"/>
              </a:defRPr>
            </a:lvl8pPr>
            <a:lvl9pPr marL="4209532" indent="-247620" eaLnBrk="0" fontAlgn="base" hangingPunct="0">
              <a:spcBef>
                <a:spcPct val="0"/>
              </a:spcBef>
              <a:spcAft>
                <a:spcPct val="0"/>
              </a:spcAft>
              <a:defRPr b="1">
                <a:solidFill>
                  <a:schemeClr val="tx1"/>
                </a:solidFill>
                <a:latin typeface="Arial" charset="0"/>
              </a:defRPr>
            </a:lvl9pPr>
          </a:lstStyle>
          <a:p>
            <a:pPr eaLnBrk="1" hangingPunct="1"/>
            <a:fld id="{3414E65D-110A-4921-9E88-649A253A0CDD}" type="slidenum">
              <a:rPr lang="en-GB" altLang="ja-JP" b="0" smtClean="0"/>
              <a:pPr eaLnBrk="1" hangingPunct="1"/>
              <a:t>15</a:t>
            </a:fld>
            <a:endParaRPr lang="en-GB" altLang="ja-JP" b="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latin typeface="Arial" charset="0"/>
            </a:endParaRPr>
          </a:p>
        </p:txBody>
      </p:sp>
    </p:spTree>
    <p:extLst>
      <p:ext uri="{BB962C8B-B14F-4D97-AF65-F5344CB8AC3E}">
        <p14:creationId xmlns:p14="http://schemas.microsoft.com/office/powerpoint/2010/main" val="4250206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804763" indent="-309524" eaLnBrk="0" hangingPunct="0">
              <a:defRPr b="1">
                <a:solidFill>
                  <a:schemeClr val="tx1"/>
                </a:solidFill>
                <a:latin typeface="Arial" charset="0"/>
              </a:defRPr>
            </a:lvl2pPr>
            <a:lvl3pPr marL="1238098" indent="-247620" eaLnBrk="0" hangingPunct="0">
              <a:defRPr b="1">
                <a:solidFill>
                  <a:schemeClr val="tx1"/>
                </a:solidFill>
                <a:latin typeface="Arial" charset="0"/>
              </a:defRPr>
            </a:lvl3pPr>
            <a:lvl4pPr marL="1733337" indent="-247620" eaLnBrk="0" hangingPunct="0">
              <a:defRPr b="1">
                <a:solidFill>
                  <a:schemeClr val="tx1"/>
                </a:solidFill>
                <a:latin typeface="Arial" charset="0"/>
              </a:defRPr>
            </a:lvl4pPr>
            <a:lvl5pPr marL="2228576" indent="-247620" eaLnBrk="0" hangingPunct="0">
              <a:defRPr b="1">
                <a:solidFill>
                  <a:schemeClr val="tx1"/>
                </a:solidFill>
                <a:latin typeface="Arial" charset="0"/>
              </a:defRPr>
            </a:lvl5pPr>
            <a:lvl6pPr marL="2723815" indent="-247620" eaLnBrk="0" fontAlgn="base" hangingPunct="0">
              <a:spcBef>
                <a:spcPct val="0"/>
              </a:spcBef>
              <a:spcAft>
                <a:spcPct val="0"/>
              </a:spcAft>
              <a:defRPr b="1">
                <a:solidFill>
                  <a:schemeClr val="tx1"/>
                </a:solidFill>
                <a:latin typeface="Arial" charset="0"/>
              </a:defRPr>
            </a:lvl6pPr>
            <a:lvl7pPr marL="3219054" indent="-247620" eaLnBrk="0" fontAlgn="base" hangingPunct="0">
              <a:spcBef>
                <a:spcPct val="0"/>
              </a:spcBef>
              <a:spcAft>
                <a:spcPct val="0"/>
              </a:spcAft>
              <a:defRPr b="1">
                <a:solidFill>
                  <a:schemeClr val="tx1"/>
                </a:solidFill>
                <a:latin typeface="Arial" charset="0"/>
              </a:defRPr>
            </a:lvl7pPr>
            <a:lvl8pPr marL="3714293" indent="-247620" eaLnBrk="0" fontAlgn="base" hangingPunct="0">
              <a:spcBef>
                <a:spcPct val="0"/>
              </a:spcBef>
              <a:spcAft>
                <a:spcPct val="0"/>
              </a:spcAft>
              <a:defRPr b="1">
                <a:solidFill>
                  <a:schemeClr val="tx1"/>
                </a:solidFill>
                <a:latin typeface="Arial" charset="0"/>
              </a:defRPr>
            </a:lvl8pPr>
            <a:lvl9pPr marL="4209532" indent="-247620" eaLnBrk="0" fontAlgn="base" hangingPunct="0">
              <a:spcBef>
                <a:spcPct val="0"/>
              </a:spcBef>
              <a:spcAft>
                <a:spcPct val="0"/>
              </a:spcAft>
              <a:defRPr b="1">
                <a:solidFill>
                  <a:schemeClr val="tx1"/>
                </a:solidFill>
                <a:latin typeface="Arial" charset="0"/>
              </a:defRPr>
            </a:lvl9pPr>
          </a:lstStyle>
          <a:p>
            <a:pPr eaLnBrk="1" hangingPunct="1"/>
            <a:fld id="{C09CE0A6-800A-4D6A-9697-A1974A0B1FC2}" type="slidenum">
              <a:rPr lang="en-GB" altLang="ja-JP" b="0" smtClean="0"/>
              <a:pPr eaLnBrk="1" hangingPunct="1"/>
              <a:t>18</a:t>
            </a:fld>
            <a:endParaRPr lang="en-GB" altLang="ja-JP" b="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latin typeface="Arial" charset="0"/>
            </a:endParaRPr>
          </a:p>
        </p:txBody>
      </p:sp>
    </p:spTree>
    <p:extLst>
      <p:ext uri="{BB962C8B-B14F-4D97-AF65-F5344CB8AC3E}">
        <p14:creationId xmlns:p14="http://schemas.microsoft.com/office/powerpoint/2010/main" val="3973821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804763" indent="-309524" eaLnBrk="0" hangingPunct="0">
              <a:defRPr b="1">
                <a:solidFill>
                  <a:schemeClr val="tx1"/>
                </a:solidFill>
                <a:latin typeface="Arial" charset="0"/>
              </a:defRPr>
            </a:lvl2pPr>
            <a:lvl3pPr marL="1238098" indent="-247620" eaLnBrk="0" hangingPunct="0">
              <a:defRPr b="1">
                <a:solidFill>
                  <a:schemeClr val="tx1"/>
                </a:solidFill>
                <a:latin typeface="Arial" charset="0"/>
              </a:defRPr>
            </a:lvl3pPr>
            <a:lvl4pPr marL="1733337" indent="-247620" eaLnBrk="0" hangingPunct="0">
              <a:defRPr b="1">
                <a:solidFill>
                  <a:schemeClr val="tx1"/>
                </a:solidFill>
                <a:latin typeface="Arial" charset="0"/>
              </a:defRPr>
            </a:lvl4pPr>
            <a:lvl5pPr marL="2228576" indent="-247620" eaLnBrk="0" hangingPunct="0">
              <a:defRPr b="1">
                <a:solidFill>
                  <a:schemeClr val="tx1"/>
                </a:solidFill>
                <a:latin typeface="Arial" charset="0"/>
              </a:defRPr>
            </a:lvl5pPr>
            <a:lvl6pPr marL="2723815" indent="-247620" eaLnBrk="0" fontAlgn="base" hangingPunct="0">
              <a:spcBef>
                <a:spcPct val="0"/>
              </a:spcBef>
              <a:spcAft>
                <a:spcPct val="0"/>
              </a:spcAft>
              <a:defRPr b="1">
                <a:solidFill>
                  <a:schemeClr val="tx1"/>
                </a:solidFill>
                <a:latin typeface="Arial" charset="0"/>
              </a:defRPr>
            </a:lvl6pPr>
            <a:lvl7pPr marL="3219054" indent="-247620" eaLnBrk="0" fontAlgn="base" hangingPunct="0">
              <a:spcBef>
                <a:spcPct val="0"/>
              </a:spcBef>
              <a:spcAft>
                <a:spcPct val="0"/>
              </a:spcAft>
              <a:defRPr b="1">
                <a:solidFill>
                  <a:schemeClr val="tx1"/>
                </a:solidFill>
                <a:latin typeface="Arial" charset="0"/>
              </a:defRPr>
            </a:lvl7pPr>
            <a:lvl8pPr marL="3714293" indent="-247620" eaLnBrk="0" fontAlgn="base" hangingPunct="0">
              <a:spcBef>
                <a:spcPct val="0"/>
              </a:spcBef>
              <a:spcAft>
                <a:spcPct val="0"/>
              </a:spcAft>
              <a:defRPr b="1">
                <a:solidFill>
                  <a:schemeClr val="tx1"/>
                </a:solidFill>
                <a:latin typeface="Arial" charset="0"/>
              </a:defRPr>
            </a:lvl8pPr>
            <a:lvl9pPr marL="4209532" indent="-247620" eaLnBrk="0" fontAlgn="base" hangingPunct="0">
              <a:spcBef>
                <a:spcPct val="0"/>
              </a:spcBef>
              <a:spcAft>
                <a:spcPct val="0"/>
              </a:spcAft>
              <a:defRPr b="1">
                <a:solidFill>
                  <a:schemeClr val="tx1"/>
                </a:solidFill>
                <a:latin typeface="Arial" charset="0"/>
              </a:defRPr>
            </a:lvl9pPr>
          </a:lstStyle>
          <a:p>
            <a:pPr defTabSz="990478" eaLnBrk="1" fontAlgn="auto" hangingPunct="1">
              <a:spcBef>
                <a:spcPts val="0"/>
              </a:spcBef>
              <a:spcAft>
                <a:spcPts val="0"/>
              </a:spcAft>
              <a:defRPr/>
            </a:pPr>
            <a:fld id="{4078555E-4F01-40F6-BDBA-E50323CDC8CC}" type="slidenum">
              <a:rPr lang="en-GB" altLang="ja-JP" sz="1900" b="0" kern="0"/>
              <a:pPr defTabSz="990478" eaLnBrk="1" fontAlgn="auto" hangingPunct="1">
                <a:spcBef>
                  <a:spcPts val="0"/>
                </a:spcBef>
                <a:spcAft>
                  <a:spcPts val="0"/>
                </a:spcAft>
                <a:defRPr/>
              </a:pPr>
              <a:t>2</a:t>
            </a:fld>
            <a:endParaRPr lang="en-GB" altLang="ja-JP" sz="1900" b="0" ker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dirty="0">
              <a:latin typeface="Arial" charset="0"/>
            </a:endParaRPr>
          </a:p>
        </p:txBody>
      </p:sp>
    </p:spTree>
    <p:extLst>
      <p:ext uri="{BB962C8B-B14F-4D97-AF65-F5344CB8AC3E}">
        <p14:creationId xmlns:p14="http://schemas.microsoft.com/office/powerpoint/2010/main" val="1267655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804763" indent="-309524" eaLnBrk="0" hangingPunct="0">
              <a:defRPr b="1">
                <a:solidFill>
                  <a:schemeClr val="tx1"/>
                </a:solidFill>
                <a:latin typeface="Arial" charset="0"/>
              </a:defRPr>
            </a:lvl2pPr>
            <a:lvl3pPr marL="1238098" indent="-247620" eaLnBrk="0" hangingPunct="0">
              <a:defRPr b="1">
                <a:solidFill>
                  <a:schemeClr val="tx1"/>
                </a:solidFill>
                <a:latin typeface="Arial" charset="0"/>
              </a:defRPr>
            </a:lvl3pPr>
            <a:lvl4pPr marL="1733337" indent="-247620" eaLnBrk="0" hangingPunct="0">
              <a:defRPr b="1">
                <a:solidFill>
                  <a:schemeClr val="tx1"/>
                </a:solidFill>
                <a:latin typeface="Arial" charset="0"/>
              </a:defRPr>
            </a:lvl4pPr>
            <a:lvl5pPr marL="2228576" indent="-247620" eaLnBrk="0" hangingPunct="0">
              <a:defRPr b="1">
                <a:solidFill>
                  <a:schemeClr val="tx1"/>
                </a:solidFill>
                <a:latin typeface="Arial" charset="0"/>
              </a:defRPr>
            </a:lvl5pPr>
            <a:lvl6pPr marL="2723815" indent="-247620" eaLnBrk="0" fontAlgn="base" hangingPunct="0">
              <a:spcBef>
                <a:spcPct val="0"/>
              </a:spcBef>
              <a:spcAft>
                <a:spcPct val="0"/>
              </a:spcAft>
              <a:defRPr b="1">
                <a:solidFill>
                  <a:schemeClr val="tx1"/>
                </a:solidFill>
                <a:latin typeface="Arial" charset="0"/>
              </a:defRPr>
            </a:lvl6pPr>
            <a:lvl7pPr marL="3219054" indent="-247620" eaLnBrk="0" fontAlgn="base" hangingPunct="0">
              <a:spcBef>
                <a:spcPct val="0"/>
              </a:spcBef>
              <a:spcAft>
                <a:spcPct val="0"/>
              </a:spcAft>
              <a:defRPr b="1">
                <a:solidFill>
                  <a:schemeClr val="tx1"/>
                </a:solidFill>
                <a:latin typeface="Arial" charset="0"/>
              </a:defRPr>
            </a:lvl7pPr>
            <a:lvl8pPr marL="3714293" indent="-247620" eaLnBrk="0" fontAlgn="base" hangingPunct="0">
              <a:spcBef>
                <a:spcPct val="0"/>
              </a:spcBef>
              <a:spcAft>
                <a:spcPct val="0"/>
              </a:spcAft>
              <a:defRPr b="1">
                <a:solidFill>
                  <a:schemeClr val="tx1"/>
                </a:solidFill>
                <a:latin typeface="Arial" charset="0"/>
              </a:defRPr>
            </a:lvl8pPr>
            <a:lvl9pPr marL="4209532" indent="-247620" eaLnBrk="0" fontAlgn="base" hangingPunct="0">
              <a:spcBef>
                <a:spcPct val="0"/>
              </a:spcBef>
              <a:spcAft>
                <a:spcPct val="0"/>
              </a:spcAft>
              <a:defRPr b="1">
                <a:solidFill>
                  <a:schemeClr val="tx1"/>
                </a:solidFill>
                <a:latin typeface="Arial" charset="0"/>
              </a:defRPr>
            </a:lvl9pPr>
          </a:lstStyle>
          <a:p>
            <a:pPr eaLnBrk="1" hangingPunct="1"/>
            <a:fld id="{FB341DD4-12A5-4017-83DE-ACDEE676DC00}" type="slidenum">
              <a:rPr lang="en-GB" altLang="ja-JP" b="0" smtClean="0"/>
              <a:pPr eaLnBrk="1" hangingPunct="1"/>
              <a:t>3</a:t>
            </a:fld>
            <a:endParaRPr lang="en-GB" altLang="ja-JP" b="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latin typeface="Arial" charset="0"/>
            </a:endParaRPr>
          </a:p>
        </p:txBody>
      </p:sp>
    </p:spTree>
    <p:extLst>
      <p:ext uri="{BB962C8B-B14F-4D97-AF65-F5344CB8AC3E}">
        <p14:creationId xmlns:p14="http://schemas.microsoft.com/office/powerpoint/2010/main" val="1172890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804763" indent="-309524" eaLnBrk="0" hangingPunct="0">
              <a:defRPr b="1">
                <a:solidFill>
                  <a:schemeClr val="tx1"/>
                </a:solidFill>
                <a:latin typeface="Arial" charset="0"/>
              </a:defRPr>
            </a:lvl2pPr>
            <a:lvl3pPr marL="1238098" indent="-247620" eaLnBrk="0" hangingPunct="0">
              <a:defRPr b="1">
                <a:solidFill>
                  <a:schemeClr val="tx1"/>
                </a:solidFill>
                <a:latin typeface="Arial" charset="0"/>
              </a:defRPr>
            </a:lvl3pPr>
            <a:lvl4pPr marL="1733337" indent="-247620" eaLnBrk="0" hangingPunct="0">
              <a:defRPr b="1">
                <a:solidFill>
                  <a:schemeClr val="tx1"/>
                </a:solidFill>
                <a:latin typeface="Arial" charset="0"/>
              </a:defRPr>
            </a:lvl4pPr>
            <a:lvl5pPr marL="2228576" indent="-247620" eaLnBrk="0" hangingPunct="0">
              <a:defRPr b="1">
                <a:solidFill>
                  <a:schemeClr val="tx1"/>
                </a:solidFill>
                <a:latin typeface="Arial" charset="0"/>
              </a:defRPr>
            </a:lvl5pPr>
            <a:lvl6pPr marL="2723815" indent="-247620" eaLnBrk="0" fontAlgn="base" hangingPunct="0">
              <a:spcBef>
                <a:spcPct val="0"/>
              </a:spcBef>
              <a:spcAft>
                <a:spcPct val="0"/>
              </a:spcAft>
              <a:defRPr b="1">
                <a:solidFill>
                  <a:schemeClr val="tx1"/>
                </a:solidFill>
                <a:latin typeface="Arial" charset="0"/>
              </a:defRPr>
            </a:lvl6pPr>
            <a:lvl7pPr marL="3219054" indent="-247620" eaLnBrk="0" fontAlgn="base" hangingPunct="0">
              <a:spcBef>
                <a:spcPct val="0"/>
              </a:spcBef>
              <a:spcAft>
                <a:spcPct val="0"/>
              </a:spcAft>
              <a:defRPr b="1">
                <a:solidFill>
                  <a:schemeClr val="tx1"/>
                </a:solidFill>
                <a:latin typeface="Arial" charset="0"/>
              </a:defRPr>
            </a:lvl7pPr>
            <a:lvl8pPr marL="3714293" indent="-247620" eaLnBrk="0" fontAlgn="base" hangingPunct="0">
              <a:spcBef>
                <a:spcPct val="0"/>
              </a:spcBef>
              <a:spcAft>
                <a:spcPct val="0"/>
              </a:spcAft>
              <a:defRPr b="1">
                <a:solidFill>
                  <a:schemeClr val="tx1"/>
                </a:solidFill>
                <a:latin typeface="Arial" charset="0"/>
              </a:defRPr>
            </a:lvl8pPr>
            <a:lvl9pPr marL="4209532" indent="-247620" eaLnBrk="0" fontAlgn="base" hangingPunct="0">
              <a:spcBef>
                <a:spcPct val="0"/>
              </a:spcBef>
              <a:spcAft>
                <a:spcPct val="0"/>
              </a:spcAft>
              <a:defRPr b="1">
                <a:solidFill>
                  <a:schemeClr val="tx1"/>
                </a:solidFill>
                <a:latin typeface="Arial" charset="0"/>
              </a:defRPr>
            </a:lvl9pPr>
          </a:lstStyle>
          <a:p>
            <a:pPr eaLnBrk="1" hangingPunct="1"/>
            <a:fld id="{2EC0D393-18C3-43D1-9CD0-2D3A8F2923DC}" type="slidenum">
              <a:rPr lang="en-GB" altLang="ja-JP" b="0" smtClean="0"/>
              <a:pPr eaLnBrk="1" hangingPunct="1"/>
              <a:t>4</a:t>
            </a:fld>
            <a:endParaRPr lang="en-GB" altLang="ja-JP" b="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latin typeface="Arial" charset="0"/>
            </a:endParaRPr>
          </a:p>
        </p:txBody>
      </p:sp>
    </p:spTree>
    <p:extLst>
      <p:ext uri="{BB962C8B-B14F-4D97-AF65-F5344CB8AC3E}">
        <p14:creationId xmlns:p14="http://schemas.microsoft.com/office/powerpoint/2010/main" val="107009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804763" indent="-309524" eaLnBrk="0" hangingPunct="0">
              <a:defRPr b="1">
                <a:solidFill>
                  <a:schemeClr val="tx1"/>
                </a:solidFill>
                <a:latin typeface="Arial" charset="0"/>
              </a:defRPr>
            </a:lvl2pPr>
            <a:lvl3pPr marL="1238098" indent="-247620" eaLnBrk="0" hangingPunct="0">
              <a:defRPr b="1">
                <a:solidFill>
                  <a:schemeClr val="tx1"/>
                </a:solidFill>
                <a:latin typeface="Arial" charset="0"/>
              </a:defRPr>
            </a:lvl3pPr>
            <a:lvl4pPr marL="1733337" indent="-247620" eaLnBrk="0" hangingPunct="0">
              <a:defRPr b="1">
                <a:solidFill>
                  <a:schemeClr val="tx1"/>
                </a:solidFill>
                <a:latin typeface="Arial" charset="0"/>
              </a:defRPr>
            </a:lvl4pPr>
            <a:lvl5pPr marL="2228576" indent="-247620" eaLnBrk="0" hangingPunct="0">
              <a:defRPr b="1">
                <a:solidFill>
                  <a:schemeClr val="tx1"/>
                </a:solidFill>
                <a:latin typeface="Arial" charset="0"/>
              </a:defRPr>
            </a:lvl5pPr>
            <a:lvl6pPr marL="2723815" indent="-247620" eaLnBrk="0" fontAlgn="base" hangingPunct="0">
              <a:spcBef>
                <a:spcPct val="0"/>
              </a:spcBef>
              <a:spcAft>
                <a:spcPct val="0"/>
              </a:spcAft>
              <a:defRPr b="1">
                <a:solidFill>
                  <a:schemeClr val="tx1"/>
                </a:solidFill>
                <a:latin typeface="Arial" charset="0"/>
              </a:defRPr>
            </a:lvl6pPr>
            <a:lvl7pPr marL="3219054" indent="-247620" eaLnBrk="0" fontAlgn="base" hangingPunct="0">
              <a:spcBef>
                <a:spcPct val="0"/>
              </a:spcBef>
              <a:spcAft>
                <a:spcPct val="0"/>
              </a:spcAft>
              <a:defRPr b="1">
                <a:solidFill>
                  <a:schemeClr val="tx1"/>
                </a:solidFill>
                <a:latin typeface="Arial" charset="0"/>
              </a:defRPr>
            </a:lvl7pPr>
            <a:lvl8pPr marL="3714293" indent="-247620" eaLnBrk="0" fontAlgn="base" hangingPunct="0">
              <a:spcBef>
                <a:spcPct val="0"/>
              </a:spcBef>
              <a:spcAft>
                <a:spcPct val="0"/>
              </a:spcAft>
              <a:defRPr b="1">
                <a:solidFill>
                  <a:schemeClr val="tx1"/>
                </a:solidFill>
                <a:latin typeface="Arial" charset="0"/>
              </a:defRPr>
            </a:lvl8pPr>
            <a:lvl9pPr marL="4209532" indent="-247620" eaLnBrk="0" fontAlgn="base" hangingPunct="0">
              <a:spcBef>
                <a:spcPct val="0"/>
              </a:spcBef>
              <a:spcAft>
                <a:spcPct val="0"/>
              </a:spcAft>
              <a:defRPr b="1">
                <a:solidFill>
                  <a:schemeClr val="tx1"/>
                </a:solidFill>
                <a:latin typeface="Arial" charset="0"/>
              </a:defRPr>
            </a:lvl9pPr>
          </a:lstStyle>
          <a:p>
            <a:pPr eaLnBrk="1" hangingPunct="1"/>
            <a:fld id="{463C4D43-7196-4D6A-90CE-7D83593504D5}" type="slidenum">
              <a:rPr lang="en-GB" altLang="ja-JP" b="0" smtClean="0"/>
              <a:pPr eaLnBrk="1" hangingPunct="1"/>
              <a:t>6</a:t>
            </a:fld>
            <a:endParaRPr lang="en-GB" altLang="ja-JP" b="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latin typeface="Arial" charset="0"/>
            </a:endParaRPr>
          </a:p>
        </p:txBody>
      </p:sp>
    </p:spTree>
    <p:extLst>
      <p:ext uri="{BB962C8B-B14F-4D97-AF65-F5344CB8AC3E}">
        <p14:creationId xmlns:p14="http://schemas.microsoft.com/office/powerpoint/2010/main" val="1537833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804763" indent="-309524" eaLnBrk="0" hangingPunct="0">
              <a:defRPr b="1">
                <a:solidFill>
                  <a:schemeClr val="tx1"/>
                </a:solidFill>
                <a:latin typeface="Arial" charset="0"/>
              </a:defRPr>
            </a:lvl2pPr>
            <a:lvl3pPr marL="1238098" indent="-247620" eaLnBrk="0" hangingPunct="0">
              <a:defRPr b="1">
                <a:solidFill>
                  <a:schemeClr val="tx1"/>
                </a:solidFill>
                <a:latin typeface="Arial" charset="0"/>
              </a:defRPr>
            </a:lvl3pPr>
            <a:lvl4pPr marL="1733337" indent="-247620" eaLnBrk="0" hangingPunct="0">
              <a:defRPr b="1">
                <a:solidFill>
                  <a:schemeClr val="tx1"/>
                </a:solidFill>
                <a:latin typeface="Arial" charset="0"/>
              </a:defRPr>
            </a:lvl4pPr>
            <a:lvl5pPr marL="2228576" indent="-247620" eaLnBrk="0" hangingPunct="0">
              <a:defRPr b="1">
                <a:solidFill>
                  <a:schemeClr val="tx1"/>
                </a:solidFill>
                <a:latin typeface="Arial" charset="0"/>
              </a:defRPr>
            </a:lvl5pPr>
            <a:lvl6pPr marL="2723815" indent="-247620" eaLnBrk="0" fontAlgn="base" hangingPunct="0">
              <a:spcBef>
                <a:spcPct val="0"/>
              </a:spcBef>
              <a:spcAft>
                <a:spcPct val="0"/>
              </a:spcAft>
              <a:defRPr b="1">
                <a:solidFill>
                  <a:schemeClr val="tx1"/>
                </a:solidFill>
                <a:latin typeface="Arial" charset="0"/>
              </a:defRPr>
            </a:lvl6pPr>
            <a:lvl7pPr marL="3219054" indent="-247620" eaLnBrk="0" fontAlgn="base" hangingPunct="0">
              <a:spcBef>
                <a:spcPct val="0"/>
              </a:spcBef>
              <a:spcAft>
                <a:spcPct val="0"/>
              </a:spcAft>
              <a:defRPr b="1">
                <a:solidFill>
                  <a:schemeClr val="tx1"/>
                </a:solidFill>
                <a:latin typeface="Arial" charset="0"/>
              </a:defRPr>
            </a:lvl7pPr>
            <a:lvl8pPr marL="3714293" indent="-247620" eaLnBrk="0" fontAlgn="base" hangingPunct="0">
              <a:spcBef>
                <a:spcPct val="0"/>
              </a:spcBef>
              <a:spcAft>
                <a:spcPct val="0"/>
              </a:spcAft>
              <a:defRPr b="1">
                <a:solidFill>
                  <a:schemeClr val="tx1"/>
                </a:solidFill>
                <a:latin typeface="Arial" charset="0"/>
              </a:defRPr>
            </a:lvl8pPr>
            <a:lvl9pPr marL="4209532" indent="-247620" eaLnBrk="0" fontAlgn="base" hangingPunct="0">
              <a:spcBef>
                <a:spcPct val="0"/>
              </a:spcBef>
              <a:spcAft>
                <a:spcPct val="0"/>
              </a:spcAft>
              <a:defRPr b="1">
                <a:solidFill>
                  <a:schemeClr val="tx1"/>
                </a:solidFill>
                <a:latin typeface="Arial" charset="0"/>
              </a:defRPr>
            </a:lvl9pPr>
          </a:lstStyle>
          <a:p>
            <a:pPr eaLnBrk="1" hangingPunct="1"/>
            <a:fld id="{58C7594D-1508-4624-B2D2-AEC9B29DE6C2}" type="slidenum">
              <a:rPr lang="en-GB" altLang="ja-JP" b="0" smtClean="0"/>
              <a:pPr eaLnBrk="1" hangingPunct="1"/>
              <a:t>8</a:t>
            </a:fld>
            <a:endParaRPr lang="en-GB" altLang="ja-JP" b="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latin typeface="Arial" charset="0"/>
            </a:endParaRPr>
          </a:p>
        </p:txBody>
      </p:sp>
    </p:spTree>
    <p:extLst>
      <p:ext uri="{BB962C8B-B14F-4D97-AF65-F5344CB8AC3E}">
        <p14:creationId xmlns:p14="http://schemas.microsoft.com/office/powerpoint/2010/main" val="3344546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804763" indent="-309524" eaLnBrk="0" hangingPunct="0">
              <a:defRPr b="1">
                <a:solidFill>
                  <a:schemeClr val="tx1"/>
                </a:solidFill>
                <a:latin typeface="Arial" charset="0"/>
              </a:defRPr>
            </a:lvl2pPr>
            <a:lvl3pPr marL="1238098" indent="-247620" eaLnBrk="0" hangingPunct="0">
              <a:defRPr b="1">
                <a:solidFill>
                  <a:schemeClr val="tx1"/>
                </a:solidFill>
                <a:latin typeface="Arial" charset="0"/>
              </a:defRPr>
            </a:lvl3pPr>
            <a:lvl4pPr marL="1733337" indent="-247620" eaLnBrk="0" hangingPunct="0">
              <a:defRPr b="1">
                <a:solidFill>
                  <a:schemeClr val="tx1"/>
                </a:solidFill>
                <a:latin typeface="Arial" charset="0"/>
              </a:defRPr>
            </a:lvl4pPr>
            <a:lvl5pPr marL="2228576" indent="-247620" eaLnBrk="0" hangingPunct="0">
              <a:defRPr b="1">
                <a:solidFill>
                  <a:schemeClr val="tx1"/>
                </a:solidFill>
                <a:latin typeface="Arial" charset="0"/>
              </a:defRPr>
            </a:lvl5pPr>
            <a:lvl6pPr marL="2723815" indent="-247620" eaLnBrk="0" fontAlgn="base" hangingPunct="0">
              <a:spcBef>
                <a:spcPct val="0"/>
              </a:spcBef>
              <a:spcAft>
                <a:spcPct val="0"/>
              </a:spcAft>
              <a:defRPr b="1">
                <a:solidFill>
                  <a:schemeClr val="tx1"/>
                </a:solidFill>
                <a:latin typeface="Arial" charset="0"/>
              </a:defRPr>
            </a:lvl6pPr>
            <a:lvl7pPr marL="3219054" indent="-247620" eaLnBrk="0" fontAlgn="base" hangingPunct="0">
              <a:spcBef>
                <a:spcPct val="0"/>
              </a:spcBef>
              <a:spcAft>
                <a:spcPct val="0"/>
              </a:spcAft>
              <a:defRPr b="1">
                <a:solidFill>
                  <a:schemeClr val="tx1"/>
                </a:solidFill>
                <a:latin typeface="Arial" charset="0"/>
              </a:defRPr>
            </a:lvl7pPr>
            <a:lvl8pPr marL="3714293" indent="-247620" eaLnBrk="0" fontAlgn="base" hangingPunct="0">
              <a:spcBef>
                <a:spcPct val="0"/>
              </a:spcBef>
              <a:spcAft>
                <a:spcPct val="0"/>
              </a:spcAft>
              <a:defRPr b="1">
                <a:solidFill>
                  <a:schemeClr val="tx1"/>
                </a:solidFill>
                <a:latin typeface="Arial" charset="0"/>
              </a:defRPr>
            </a:lvl8pPr>
            <a:lvl9pPr marL="4209532" indent="-247620" eaLnBrk="0" fontAlgn="base" hangingPunct="0">
              <a:spcBef>
                <a:spcPct val="0"/>
              </a:spcBef>
              <a:spcAft>
                <a:spcPct val="0"/>
              </a:spcAft>
              <a:defRPr b="1">
                <a:solidFill>
                  <a:schemeClr val="tx1"/>
                </a:solidFill>
                <a:latin typeface="Arial" charset="0"/>
              </a:defRPr>
            </a:lvl9pPr>
          </a:lstStyle>
          <a:p>
            <a:pPr eaLnBrk="1" hangingPunct="1"/>
            <a:fld id="{B76A0723-159D-4950-8BA3-6B54CE90C7A8}" type="slidenum">
              <a:rPr lang="en-GB" altLang="ja-JP" b="0" smtClean="0"/>
              <a:pPr eaLnBrk="1" hangingPunct="1"/>
              <a:t>9</a:t>
            </a:fld>
            <a:endParaRPr lang="en-GB" altLang="ja-JP" b="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latin typeface="Arial" charset="0"/>
            </a:endParaRPr>
          </a:p>
        </p:txBody>
      </p:sp>
    </p:spTree>
    <p:extLst>
      <p:ext uri="{BB962C8B-B14F-4D97-AF65-F5344CB8AC3E}">
        <p14:creationId xmlns:p14="http://schemas.microsoft.com/office/powerpoint/2010/main" val="1586328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804763" indent="-309524" eaLnBrk="0" hangingPunct="0">
              <a:defRPr b="1">
                <a:solidFill>
                  <a:schemeClr val="tx1"/>
                </a:solidFill>
                <a:latin typeface="Arial" charset="0"/>
              </a:defRPr>
            </a:lvl2pPr>
            <a:lvl3pPr marL="1238098" indent="-247620" eaLnBrk="0" hangingPunct="0">
              <a:defRPr b="1">
                <a:solidFill>
                  <a:schemeClr val="tx1"/>
                </a:solidFill>
                <a:latin typeface="Arial" charset="0"/>
              </a:defRPr>
            </a:lvl3pPr>
            <a:lvl4pPr marL="1733337" indent="-247620" eaLnBrk="0" hangingPunct="0">
              <a:defRPr b="1">
                <a:solidFill>
                  <a:schemeClr val="tx1"/>
                </a:solidFill>
                <a:latin typeface="Arial" charset="0"/>
              </a:defRPr>
            </a:lvl4pPr>
            <a:lvl5pPr marL="2228576" indent="-247620" eaLnBrk="0" hangingPunct="0">
              <a:defRPr b="1">
                <a:solidFill>
                  <a:schemeClr val="tx1"/>
                </a:solidFill>
                <a:latin typeface="Arial" charset="0"/>
              </a:defRPr>
            </a:lvl5pPr>
            <a:lvl6pPr marL="2723815" indent="-247620" eaLnBrk="0" fontAlgn="base" hangingPunct="0">
              <a:spcBef>
                <a:spcPct val="0"/>
              </a:spcBef>
              <a:spcAft>
                <a:spcPct val="0"/>
              </a:spcAft>
              <a:defRPr b="1">
                <a:solidFill>
                  <a:schemeClr val="tx1"/>
                </a:solidFill>
                <a:latin typeface="Arial" charset="0"/>
              </a:defRPr>
            </a:lvl6pPr>
            <a:lvl7pPr marL="3219054" indent="-247620" eaLnBrk="0" fontAlgn="base" hangingPunct="0">
              <a:spcBef>
                <a:spcPct val="0"/>
              </a:spcBef>
              <a:spcAft>
                <a:spcPct val="0"/>
              </a:spcAft>
              <a:defRPr b="1">
                <a:solidFill>
                  <a:schemeClr val="tx1"/>
                </a:solidFill>
                <a:latin typeface="Arial" charset="0"/>
              </a:defRPr>
            </a:lvl7pPr>
            <a:lvl8pPr marL="3714293" indent="-247620" eaLnBrk="0" fontAlgn="base" hangingPunct="0">
              <a:spcBef>
                <a:spcPct val="0"/>
              </a:spcBef>
              <a:spcAft>
                <a:spcPct val="0"/>
              </a:spcAft>
              <a:defRPr b="1">
                <a:solidFill>
                  <a:schemeClr val="tx1"/>
                </a:solidFill>
                <a:latin typeface="Arial" charset="0"/>
              </a:defRPr>
            </a:lvl8pPr>
            <a:lvl9pPr marL="4209532" indent="-247620" eaLnBrk="0" fontAlgn="base" hangingPunct="0">
              <a:spcBef>
                <a:spcPct val="0"/>
              </a:spcBef>
              <a:spcAft>
                <a:spcPct val="0"/>
              </a:spcAft>
              <a:defRPr b="1">
                <a:solidFill>
                  <a:schemeClr val="tx1"/>
                </a:solidFill>
                <a:latin typeface="Arial" charset="0"/>
              </a:defRPr>
            </a:lvl9pPr>
          </a:lstStyle>
          <a:p>
            <a:pPr eaLnBrk="1" hangingPunct="1"/>
            <a:fld id="{D7C3FCA5-5F4E-456F-A22C-A48E75331E15}" type="slidenum">
              <a:rPr lang="en-GB" altLang="ja-JP" b="0" smtClean="0"/>
              <a:pPr eaLnBrk="1" hangingPunct="1"/>
              <a:t>10</a:t>
            </a:fld>
            <a:endParaRPr lang="en-GB" altLang="ja-JP" b="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latin typeface="Arial" charset="0"/>
            </a:endParaRPr>
          </a:p>
        </p:txBody>
      </p:sp>
    </p:spTree>
    <p:extLst>
      <p:ext uri="{BB962C8B-B14F-4D97-AF65-F5344CB8AC3E}">
        <p14:creationId xmlns:p14="http://schemas.microsoft.com/office/powerpoint/2010/main" val="1434474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804763" indent="-309524" eaLnBrk="0" hangingPunct="0">
              <a:defRPr b="1">
                <a:solidFill>
                  <a:schemeClr val="tx1"/>
                </a:solidFill>
                <a:latin typeface="Arial" charset="0"/>
              </a:defRPr>
            </a:lvl2pPr>
            <a:lvl3pPr marL="1238098" indent="-247620" eaLnBrk="0" hangingPunct="0">
              <a:defRPr b="1">
                <a:solidFill>
                  <a:schemeClr val="tx1"/>
                </a:solidFill>
                <a:latin typeface="Arial" charset="0"/>
              </a:defRPr>
            </a:lvl3pPr>
            <a:lvl4pPr marL="1733337" indent="-247620" eaLnBrk="0" hangingPunct="0">
              <a:defRPr b="1">
                <a:solidFill>
                  <a:schemeClr val="tx1"/>
                </a:solidFill>
                <a:latin typeface="Arial" charset="0"/>
              </a:defRPr>
            </a:lvl4pPr>
            <a:lvl5pPr marL="2228576" indent="-247620" eaLnBrk="0" hangingPunct="0">
              <a:defRPr b="1">
                <a:solidFill>
                  <a:schemeClr val="tx1"/>
                </a:solidFill>
                <a:latin typeface="Arial" charset="0"/>
              </a:defRPr>
            </a:lvl5pPr>
            <a:lvl6pPr marL="2723815" indent="-247620" eaLnBrk="0" fontAlgn="base" hangingPunct="0">
              <a:spcBef>
                <a:spcPct val="0"/>
              </a:spcBef>
              <a:spcAft>
                <a:spcPct val="0"/>
              </a:spcAft>
              <a:defRPr b="1">
                <a:solidFill>
                  <a:schemeClr val="tx1"/>
                </a:solidFill>
                <a:latin typeface="Arial" charset="0"/>
              </a:defRPr>
            </a:lvl6pPr>
            <a:lvl7pPr marL="3219054" indent="-247620" eaLnBrk="0" fontAlgn="base" hangingPunct="0">
              <a:spcBef>
                <a:spcPct val="0"/>
              </a:spcBef>
              <a:spcAft>
                <a:spcPct val="0"/>
              </a:spcAft>
              <a:defRPr b="1">
                <a:solidFill>
                  <a:schemeClr val="tx1"/>
                </a:solidFill>
                <a:latin typeface="Arial" charset="0"/>
              </a:defRPr>
            </a:lvl7pPr>
            <a:lvl8pPr marL="3714293" indent="-247620" eaLnBrk="0" fontAlgn="base" hangingPunct="0">
              <a:spcBef>
                <a:spcPct val="0"/>
              </a:spcBef>
              <a:spcAft>
                <a:spcPct val="0"/>
              </a:spcAft>
              <a:defRPr b="1">
                <a:solidFill>
                  <a:schemeClr val="tx1"/>
                </a:solidFill>
                <a:latin typeface="Arial" charset="0"/>
              </a:defRPr>
            </a:lvl8pPr>
            <a:lvl9pPr marL="4209532" indent="-247620" eaLnBrk="0" fontAlgn="base" hangingPunct="0">
              <a:spcBef>
                <a:spcPct val="0"/>
              </a:spcBef>
              <a:spcAft>
                <a:spcPct val="0"/>
              </a:spcAft>
              <a:defRPr b="1">
                <a:solidFill>
                  <a:schemeClr val="tx1"/>
                </a:solidFill>
                <a:latin typeface="Arial" charset="0"/>
              </a:defRPr>
            </a:lvl9pPr>
          </a:lstStyle>
          <a:p>
            <a:pPr eaLnBrk="1" hangingPunct="1"/>
            <a:fld id="{99F07111-C7DF-4E97-A81B-57A15D2B8538}" type="slidenum">
              <a:rPr lang="en-GB" altLang="ja-JP" b="0" smtClean="0"/>
              <a:pPr eaLnBrk="1" hangingPunct="1"/>
              <a:t>11</a:t>
            </a:fld>
            <a:endParaRPr lang="en-GB" altLang="ja-JP" b="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latin typeface="Arial" charset="0"/>
            </a:endParaRPr>
          </a:p>
        </p:txBody>
      </p:sp>
    </p:spTree>
    <p:extLst>
      <p:ext uri="{BB962C8B-B14F-4D97-AF65-F5344CB8AC3E}">
        <p14:creationId xmlns:p14="http://schemas.microsoft.com/office/powerpoint/2010/main" val="408774800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4.jpeg"/><Relationship Id="rId7"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2.xml"/><Relationship Id="rId6" Type="http://schemas.openxmlformats.org/officeDocument/2006/relationships/image" Target="../media/image1.jpeg"/><Relationship Id="rId5" Type="http://schemas.openxmlformats.org/officeDocument/2006/relationships/image" Target="../media/image16.jpeg"/><Relationship Id="rId4" Type="http://schemas.openxmlformats.org/officeDocument/2006/relationships/image" Target="../media/image15.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 name="Text Box 10"/>
          <p:cNvSpPr txBox="1">
            <a:spLocks noChangeArrowheads="1"/>
          </p:cNvSpPr>
          <p:nvPr/>
        </p:nvSpPr>
        <p:spPr bwMode="auto">
          <a:xfrm>
            <a:off x="395288" y="260350"/>
            <a:ext cx="87487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spcBef>
                <a:spcPct val="50000"/>
              </a:spcBef>
              <a:defRPr/>
            </a:pPr>
            <a:endParaRPr lang="en-US" altLang="ja-JP">
              <a:ea typeface="ＭＳ Ｐゴシック" charset="-128"/>
            </a:endParaRPr>
          </a:p>
        </p:txBody>
      </p:sp>
      <p:pic>
        <p:nvPicPr>
          <p:cNvPr id="6" name="Picture 12" descr="IPCCLogoBlue_RGB_72PPI.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3063" y="5516563"/>
            <a:ext cx="61595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61100"/>
            <a:ext cx="92868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0" name="Rectangle 2"/>
          <p:cNvSpPr>
            <a:spLocks noGrp="1" noChangeArrowheads="1"/>
          </p:cNvSpPr>
          <p:nvPr>
            <p:ph type="ctrTitle"/>
          </p:nvPr>
        </p:nvSpPr>
        <p:spPr>
          <a:xfrm>
            <a:off x="1071538" y="2130425"/>
            <a:ext cx="8072462" cy="1470025"/>
          </a:xfrm>
        </p:spPr>
        <p:txBody>
          <a:bodyPr/>
          <a:lstStyle>
            <a:lvl1pPr algn="r">
              <a:defRPr sz="4400" b="1" i="0" cap="none" spc="0">
                <a:ln>
                  <a:noFill/>
                </a:ln>
                <a:solidFill>
                  <a:srgbClr val="990002"/>
                </a:solidFill>
                <a:effectLst/>
                <a:latin typeface="Frutiger LT Pro 57 Condensed" pitchFamily="34" charset="0"/>
              </a:defRPr>
            </a:lvl1pPr>
          </a:lstStyle>
          <a:p>
            <a:r>
              <a:rPr lang="ja-JP" altLang="en-US" dirty="0"/>
              <a:t>マスター タイトルの書式設定</a:t>
            </a:r>
            <a:endParaRPr lang="en-GB" dirty="0"/>
          </a:p>
        </p:txBody>
      </p:sp>
      <p:sp>
        <p:nvSpPr>
          <p:cNvPr id="140291" name="Rectangle 3"/>
          <p:cNvSpPr>
            <a:spLocks noGrp="1" noChangeArrowheads="1"/>
          </p:cNvSpPr>
          <p:nvPr>
            <p:ph type="subTitle" idx="1"/>
          </p:nvPr>
        </p:nvSpPr>
        <p:spPr>
          <a:xfrm>
            <a:off x="1071538" y="3886200"/>
            <a:ext cx="8072462" cy="1752600"/>
          </a:xfrm>
        </p:spPr>
        <p:txBody>
          <a:bodyPr/>
          <a:lstStyle>
            <a:lvl1pPr marL="0" indent="0" algn="r">
              <a:buFontTx/>
              <a:buNone/>
              <a:defRPr b="1" i="0">
                <a:solidFill>
                  <a:srgbClr val="5492CD"/>
                </a:solidFill>
                <a:latin typeface="Frutiger LT Pro 57 Condensed" pitchFamily="34" charset="0"/>
              </a:defRPr>
            </a:lvl1pPr>
          </a:lstStyle>
          <a:p>
            <a:r>
              <a:rPr lang="ja-JP" altLang="en-US"/>
              <a:t>マスター サブタイトルの書式設定</a:t>
            </a:r>
            <a:endParaRPr lang="en-GB" dirty="0"/>
          </a:p>
        </p:txBody>
      </p:sp>
      <p:sp>
        <p:nvSpPr>
          <p:cNvPr id="10" name="TextBox 10"/>
          <p:cNvSpPr txBox="1"/>
          <p:nvPr userDrawn="1"/>
        </p:nvSpPr>
        <p:spPr>
          <a:xfrm>
            <a:off x="1062038" y="19050"/>
            <a:ext cx="8072437" cy="461963"/>
          </a:xfrm>
          <a:prstGeom prst="rect">
            <a:avLst/>
          </a:prstGeom>
          <a:noFill/>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defRPr/>
            </a:pPr>
            <a:r>
              <a:rPr lang="en-US" altLang="ja-JP" sz="2400" b="0" dirty="0">
                <a:solidFill>
                  <a:schemeClr val="bg1"/>
                </a:solidFill>
                <a:latin typeface="Arial Narrow" panose="020B0606020202030204" pitchFamily="34" charset="0"/>
                <a:ea typeface="ＭＳ Ｐゴシック" charset="-128"/>
              </a:rPr>
              <a:t>Task Force on National Greenhouse Gas Inventories</a:t>
            </a:r>
            <a:endParaRPr lang="en-GB" altLang="ja-JP" sz="2400" b="0" dirty="0">
              <a:solidFill>
                <a:schemeClr val="bg1"/>
              </a:solidFill>
              <a:latin typeface="Arial Narrow" panose="020B0606020202030204" pitchFamily="34" charset="0"/>
              <a:ea typeface="ＭＳ Ｐゴシック" charset="-128"/>
            </a:endParaRPr>
          </a:p>
        </p:txBody>
      </p:sp>
      <p:pic>
        <p:nvPicPr>
          <p:cNvPr id="11" name="Picture 3"/>
          <p:cNvPicPr>
            <a:picLocks noChangeAspect="1"/>
          </p:cNvPicPr>
          <p:nvPr userDrawn="1"/>
        </p:nvPicPr>
        <p:blipFill>
          <a:blip r:embed="rId4"/>
          <a:stretch>
            <a:fillRect/>
          </a:stretch>
        </p:blipFill>
        <p:spPr>
          <a:xfrm>
            <a:off x="-1" y="4416"/>
            <a:ext cx="1607817" cy="2033721"/>
          </a:xfrm>
          <a:prstGeom prst="rect">
            <a:avLst/>
          </a:prstGeom>
        </p:spPr>
      </p:pic>
      <p:pic>
        <p:nvPicPr>
          <p:cNvPr id="12" name="Picture 6"/>
          <p:cNvPicPr>
            <a:picLocks noChangeAspect="1"/>
          </p:cNvPicPr>
          <p:nvPr userDrawn="1"/>
        </p:nvPicPr>
        <p:blipFill>
          <a:blip r:embed="rId5"/>
          <a:stretch>
            <a:fillRect/>
          </a:stretch>
        </p:blipFill>
        <p:spPr>
          <a:xfrm>
            <a:off x="1261575" y="1227"/>
            <a:ext cx="1629745" cy="2036911"/>
          </a:xfrm>
          <a:prstGeom prst="rect">
            <a:avLst/>
          </a:prstGeom>
        </p:spPr>
      </p:pic>
      <p:pic>
        <p:nvPicPr>
          <p:cNvPr id="13" name="Picture 4"/>
          <p:cNvPicPr>
            <a:picLocks noChangeAspect="1"/>
          </p:cNvPicPr>
          <p:nvPr userDrawn="1"/>
        </p:nvPicPr>
        <p:blipFill>
          <a:blip r:embed="rId6"/>
          <a:stretch>
            <a:fillRect/>
          </a:stretch>
        </p:blipFill>
        <p:spPr>
          <a:xfrm>
            <a:off x="2526313" y="-3714"/>
            <a:ext cx="1638240" cy="2041852"/>
          </a:xfrm>
          <a:prstGeom prst="rect">
            <a:avLst/>
          </a:prstGeom>
        </p:spPr>
      </p:pic>
      <p:pic>
        <p:nvPicPr>
          <p:cNvPr id="14" name="Picture 7"/>
          <p:cNvPicPr>
            <a:picLocks noChangeAspect="1"/>
          </p:cNvPicPr>
          <p:nvPr userDrawn="1"/>
        </p:nvPicPr>
        <p:blipFill>
          <a:blip r:embed="rId7"/>
          <a:stretch>
            <a:fillRect/>
          </a:stretch>
        </p:blipFill>
        <p:spPr>
          <a:xfrm>
            <a:off x="3804647" y="8790"/>
            <a:ext cx="1662592" cy="2029348"/>
          </a:xfrm>
          <a:prstGeom prst="rect">
            <a:avLst/>
          </a:prstGeom>
        </p:spPr>
      </p:pic>
      <p:pic>
        <p:nvPicPr>
          <p:cNvPr id="15" name="Picture 8"/>
          <p:cNvPicPr>
            <a:picLocks noChangeAspect="1"/>
          </p:cNvPicPr>
          <p:nvPr userDrawn="1"/>
        </p:nvPicPr>
        <p:blipFill>
          <a:blip r:embed="rId8"/>
          <a:stretch>
            <a:fillRect/>
          </a:stretch>
        </p:blipFill>
        <p:spPr>
          <a:xfrm>
            <a:off x="5065463" y="11980"/>
            <a:ext cx="1654816" cy="2026159"/>
          </a:xfrm>
          <a:prstGeom prst="rect">
            <a:avLst/>
          </a:prstGeom>
        </p:spPr>
      </p:pic>
      <p:pic>
        <p:nvPicPr>
          <p:cNvPr id="16" name="Picture 9"/>
          <p:cNvPicPr>
            <a:picLocks noChangeAspect="1"/>
          </p:cNvPicPr>
          <p:nvPr userDrawn="1"/>
        </p:nvPicPr>
        <p:blipFill>
          <a:blip r:embed="rId9"/>
          <a:stretch>
            <a:fillRect/>
          </a:stretch>
        </p:blipFill>
        <p:spPr>
          <a:xfrm>
            <a:off x="6356244" y="-3715"/>
            <a:ext cx="1684842" cy="2041853"/>
          </a:xfrm>
          <a:prstGeom prst="rect">
            <a:avLst/>
          </a:prstGeom>
        </p:spPr>
      </p:pic>
      <p:pic>
        <p:nvPicPr>
          <p:cNvPr id="17" name="Picture 10"/>
          <p:cNvPicPr>
            <a:picLocks noChangeAspect="1"/>
          </p:cNvPicPr>
          <p:nvPr userDrawn="1"/>
        </p:nvPicPr>
        <p:blipFill rotWithShape="1">
          <a:blip r:embed="rId10"/>
          <a:srcRect t="1" r="19381" b="150"/>
          <a:stretch/>
        </p:blipFill>
        <p:spPr>
          <a:xfrm>
            <a:off x="7672834" y="11979"/>
            <a:ext cx="1471166" cy="2026159"/>
          </a:xfrm>
          <a:prstGeom prst="rect">
            <a:avLst/>
          </a:prstGeom>
        </p:spPr>
      </p:pic>
    </p:spTree>
    <p:extLst>
      <p:ext uri="{BB962C8B-B14F-4D97-AF65-F5344CB8AC3E}">
        <p14:creationId xmlns:p14="http://schemas.microsoft.com/office/powerpoint/2010/main" val="1402202459"/>
      </p:ext>
    </p:extLst>
  </p:cSld>
  <p:clrMapOvr>
    <a:masterClrMapping/>
  </p:clrMapOvr>
  <p:transition>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9144000" cy="80963"/>
          </a:xfrm>
          <a:prstGeom prst="rect">
            <a:avLst/>
          </a:prstGeom>
          <a:solidFill>
            <a:srgbClr val="558ED5"/>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ltLang="ja-JP">
              <a:solidFill>
                <a:srgbClr val="FFFFFF"/>
              </a:solidFill>
              <a:ea typeface="ＭＳ Ｐゴシック" charset="-128"/>
            </a:endParaRPr>
          </a:p>
        </p:txBody>
      </p:sp>
      <p:sp>
        <p:nvSpPr>
          <p:cNvPr id="2" name="Title 1"/>
          <p:cNvSpPr>
            <a:spLocks noGrp="1"/>
          </p:cNvSpPr>
          <p:nvPr>
            <p:ph type="title"/>
          </p:nvPr>
        </p:nvSpPr>
        <p:spPr/>
        <p:txBody>
          <a:bodyPr/>
          <a:lstStyle/>
          <a:p>
            <a:r>
              <a:rPr lang="ja-JP" altLang="en-US"/>
              <a:t>マスター タイトルの書式設定</a:t>
            </a:r>
            <a:endParaRPr lang="en-GB"/>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Rectangle 8"/>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altLang="ja-JP"/>
          </a:p>
        </p:txBody>
      </p:sp>
      <p:sp>
        <p:nvSpPr>
          <p:cNvPr id="6" name="Rectangle 9"/>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altLang="ja-JP"/>
          </a:p>
        </p:txBody>
      </p:sp>
      <p:sp>
        <p:nvSpPr>
          <p:cNvPr id="7" name="Rectangle 10"/>
          <p:cNvSpPr>
            <a:spLocks noGrp="1" noChangeArrowheads="1"/>
          </p:cNvSpPr>
          <p:nvPr>
            <p:ph type="sldNum" sz="quarter" idx="12"/>
          </p:nvPr>
        </p:nvSpPr>
        <p:spPr/>
        <p:txBody>
          <a:bodyPr/>
          <a:lstStyle>
            <a:lvl1pPr>
              <a:defRPr/>
            </a:lvl1pPr>
          </a:lstStyle>
          <a:p>
            <a:pPr>
              <a:defRPr/>
            </a:pPr>
            <a:fld id="{0EB6EA24-0B7E-4DEB-86DB-92103D6345E3}" type="slidenum">
              <a:rPr lang="en-GB" altLang="ja-JP"/>
              <a:pPr>
                <a:defRPr/>
              </a:pPr>
              <a:t>‹#›</a:t>
            </a:fld>
            <a:endParaRPr lang="en-GB" altLang="ja-JP"/>
          </a:p>
        </p:txBody>
      </p:sp>
    </p:spTree>
    <p:extLst>
      <p:ext uri="{BB962C8B-B14F-4D97-AF65-F5344CB8AC3E}">
        <p14:creationId xmlns:p14="http://schemas.microsoft.com/office/powerpoint/2010/main" val="400540726"/>
      </p:ext>
    </p:extLst>
  </p:cSld>
  <p:clrMapOvr>
    <a:masterClrMapping/>
  </p:clrMapOvr>
  <p:transition>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163513"/>
            <a:ext cx="1979612" cy="5962650"/>
          </a:xfrm>
        </p:spPr>
        <p:txBody>
          <a:bodyPr vert="eaVert"/>
          <a:lstStyle/>
          <a:p>
            <a:r>
              <a:rPr lang="ja-JP" altLang="en-US"/>
              <a:t>マスター タイトルの書式設定</a:t>
            </a:r>
            <a:endParaRPr lang="en-GB"/>
          </a:p>
        </p:txBody>
      </p:sp>
      <p:sp>
        <p:nvSpPr>
          <p:cNvPr id="3" name="Vertical Text Placeholder 2"/>
          <p:cNvSpPr>
            <a:spLocks noGrp="1"/>
          </p:cNvSpPr>
          <p:nvPr>
            <p:ph type="body" orient="vert" idx="1"/>
          </p:nvPr>
        </p:nvSpPr>
        <p:spPr>
          <a:xfrm>
            <a:off x="1052513" y="163513"/>
            <a:ext cx="5788025" cy="59626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altLang="ja-JP"/>
          </a:p>
        </p:txBody>
      </p:sp>
      <p:sp>
        <p:nvSpPr>
          <p:cNvPr id="5"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vl1pPr>
          </a:lstStyle>
          <a:p>
            <a:pPr>
              <a:defRPr/>
            </a:pPr>
            <a:fld id="{9D901FBD-75DB-4037-BC9C-CCABB75B0E7B}" type="slidenum">
              <a:rPr lang="en-GB" altLang="ja-JP"/>
              <a:pPr>
                <a:defRPr/>
              </a:pPr>
              <a:t>‹#›</a:t>
            </a:fld>
            <a:endParaRPr lang="en-GB" altLang="ja-JP"/>
          </a:p>
        </p:txBody>
      </p:sp>
    </p:spTree>
    <p:extLst>
      <p:ext uri="{BB962C8B-B14F-4D97-AF65-F5344CB8AC3E}">
        <p14:creationId xmlns:p14="http://schemas.microsoft.com/office/powerpoint/2010/main" val="218226489"/>
      </p:ext>
    </p:extLst>
  </p:cSld>
  <p:clrMapOvr>
    <a:masterClrMapping/>
  </p:clrMapOvr>
  <p:transition>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5" name="Rectangle 7"/>
          <p:cNvSpPr>
            <a:spLocks noChangeArrowheads="1"/>
          </p:cNvSpPr>
          <p:nvPr/>
        </p:nvSpPr>
        <p:spPr bwMode="auto">
          <a:xfrm>
            <a:off x="0" y="0"/>
            <a:ext cx="9144000" cy="80963"/>
          </a:xfrm>
          <a:prstGeom prst="rect">
            <a:avLst/>
          </a:prstGeom>
          <a:solidFill>
            <a:srgbClr val="558ED5"/>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ltLang="ja-JP">
              <a:solidFill>
                <a:srgbClr val="FFFFFF"/>
              </a:solidFill>
              <a:ea typeface="ＭＳ Ｐゴシック" charset="-128"/>
            </a:endParaRPr>
          </a:p>
        </p:txBody>
      </p:sp>
      <p:sp>
        <p:nvSpPr>
          <p:cNvPr id="2" name="Title 1"/>
          <p:cNvSpPr>
            <a:spLocks noGrp="1"/>
          </p:cNvSpPr>
          <p:nvPr>
            <p:ph type="title"/>
          </p:nvPr>
        </p:nvSpPr>
        <p:spPr>
          <a:xfrm>
            <a:off x="1054100" y="163513"/>
            <a:ext cx="7918450" cy="1008062"/>
          </a:xfrm>
        </p:spPr>
        <p:txBody>
          <a:bodyPr/>
          <a:lstStyle/>
          <a:p>
            <a:r>
              <a:rPr lang="ja-JP" altLang="en-US"/>
              <a:t>マスター タイトルの書式設定</a:t>
            </a:r>
            <a:endParaRPr lang="en-GB"/>
          </a:p>
        </p:txBody>
      </p:sp>
      <p:sp>
        <p:nvSpPr>
          <p:cNvPr id="3" name="Text Placeholder 2"/>
          <p:cNvSpPr>
            <a:spLocks noGrp="1"/>
          </p:cNvSpPr>
          <p:nvPr>
            <p:ph type="body" sz="half" idx="1"/>
          </p:nvPr>
        </p:nvSpPr>
        <p:spPr>
          <a:xfrm>
            <a:off x="1052513" y="1600200"/>
            <a:ext cx="374015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Content Placeholder 3"/>
          <p:cNvSpPr>
            <a:spLocks noGrp="1"/>
          </p:cNvSpPr>
          <p:nvPr>
            <p:ph sz="half" idx="2"/>
          </p:nvPr>
        </p:nvSpPr>
        <p:spPr>
          <a:xfrm>
            <a:off x="4945063" y="1600200"/>
            <a:ext cx="3741737"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6" name="Date Placeholder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altLang="ja-JP"/>
          </a:p>
        </p:txBody>
      </p:sp>
      <p:sp>
        <p:nvSpPr>
          <p:cNvPr id="7" name="Footer Placeholder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altLang="ja-JP"/>
          </a:p>
        </p:txBody>
      </p:sp>
      <p:sp>
        <p:nvSpPr>
          <p:cNvPr id="8" name="Rectangle 10"/>
          <p:cNvSpPr>
            <a:spLocks noGrp="1" noChangeArrowheads="1"/>
          </p:cNvSpPr>
          <p:nvPr>
            <p:ph type="sldNum" sz="quarter" idx="12"/>
          </p:nvPr>
        </p:nvSpPr>
        <p:spPr/>
        <p:txBody>
          <a:bodyPr/>
          <a:lstStyle>
            <a:lvl1pPr>
              <a:defRPr/>
            </a:lvl1pPr>
          </a:lstStyle>
          <a:p>
            <a:pPr>
              <a:defRPr/>
            </a:pPr>
            <a:fld id="{2B8275D9-BE4D-441F-B83E-3B6C5B4F38FD}" type="slidenum">
              <a:rPr lang="en-GB" altLang="ja-JP"/>
              <a:pPr>
                <a:defRPr/>
              </a:pPr>
              <a:t>‹#›</a:t>
            </a:fld>
            <a:endParaRPr lang="en-GB" altLang="ja-JP"/>
          </a:p>
        </p:txBody>
      </p:sp>
    </p:spTree>
    <p:extLst>
      <p:ext uri="{BB962C8B-B14F-4D97-AF65-F5344CB8AC3E}">
        <p14:creationId xmlns:p14="http://schemas.microsoft.com/office/powerpoint/2010/main" val="3504011295"/>
      </p:ext>
    </p:extLst>
  </p:cSld>
  <p:clrMapOvr>
    <a:masterClrMapping/>
  </p:clrMapOvr>
  <p:transition>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9144000" cy="80963"/>
          </a:xfrm>
          <a:prstGeom prst="rect">
            <a:avLst/>
          </a:prstGeom>
          <a:solidFill>
            <a:srgbClr val="558ED5"/>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ltLang="ja-JP">
              <a:solidFill>
                <a:srgbClr val="FFFFFF"/>
              </a:solidFill>
              <a:ea typeface="ＭＳ Ｐゴシック" charset="-128"/>
            </a:endParaRPr>
          </a:p>
        </p:txBody>
      </p:sp>
      <p:sp>
        <p:nvSpPr>
          <p:cNvPr id="2" name="Title 1"/>
          <p:cNvSpPr>
            <a:spLocks noGrp="1"/>
          </p:cNvSpPr>
          <p:nvPr>
            <p:ph type="title"/>
          </p:nvPr>
        </p:nvSpPr>
        <p:spPr>
          <a:xfrm>
            <a:off x="1054100" y="163513"/>
            <a:ext cx="7918450" cy="1008062"/>
          </a:xfrm>
        </p:spPr>
        <p:txBody>
          <a:bodyPr/>
          <a:lstStyle/>
          <a:p>
            <a:r>
              <a:rPr lang="ja-JP" altLang="en-US"/>
              <a:t>マスター タイトルの書式設定</a:t>
            </a:r>
            <a:endParaRPr lang="en-GB"/>
          </a:p>
        </p:txBody>
      </p:sp>
      <p:sp>
        <p:nvSpPr>
          <p:cNvPr id="3" name="Table Placeholder 2"/>
          <p:cNvSpPr>
            <a:spLocks noGrp="1"/>
          </p:cNvSpPr>
          <p:nvPr>
            <p:ph type="tbl" idx="1"/>
          </p:nvPr>
        </p:nvSpPr>
        <p:spPr>
          <a:xfrm>
            <a:off x="1052513" y="1600200"/>
            <a:ext cx="7634287" cy="4525963"/>
          </a:xfrm>
        </p:spPr>
        <p:txBody>
          <a:bodyPr/>
          <a:lstStyle/>
          <a:p>
            <a:pPr lvl="0"/>
            <a:r>
              <a:rPr lang="ja-JP" altLang="en-US" noProof="0"/>
              <a:t>アイコンをクリックして表を追加</a:t>
            </a:r>
            <a:endParaRPr lang="en-GB" noProof="0"/>
          </a:p>
        </p:txBody>
      </p:sp>
      <p:sp>
        <p:nvSpPr>
          <p:cNvPr id="5" name="Rectangle 8"/>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altLang="ja-JP"/>
          </a:p>
        </p:txBody>
      </p:sp>
      <p:sp>
        <p:nvSpPr>
          <p:cNvPr id="6" name="Rectangle 9"/>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altLang="ja-JP"/>
          </a:p>
        </p:txBody>
      </p:sp>
      <p:sp>
        <p:nvSpPr>
          <p:cNvPr id="7" name="Rectangle 10"/>
          <p:cNvSpPr>
            <a:spLocks noGrp="1" noChangeArrowheads="1"/>
          </p:cNvSpPr>
          <p:nvPr>
            <p:ph type="sldNum" sz="quarter" idx="12"/>
          </p:nvPr>
        </p:nvSpPr>
        <p:spPr/>
        <p:txBody>
          <a:bodyPr/>
          <a:lstStyle>
            <a:lvl1pPr>
              <a:defRPr/>
            </a:lvl1pPr>
          </a:lstStyle>
          <a:p>
            <a:pPr>
              <a:defRPr/>
            </a:pPr>
            <a:fld id="{76596499-8EA3-4E88-8DFE-C378CEB07A71}" type="slidenum">
              <a:rPr lang="en-GB" altLang="ja-JP"/>
              <a:pPr>
                <a:defRPr/>
              </a:pPr>
              <a:t>‹#›</a:t>
            </a:fld>
            <a:endParaRPr lang="en-GB" altLang="ja-JP"/>
          </a:p>
        </p:txBody>
      </p:sp>
    </p:spTree>
    <p:extLst>
      <p:ext uri="{BB962C8B-B14F-4D97-AF65-F5344CB8AC3E}">
        <p14:creationId xmlns:p14="http://schemas.microsoft.com/office/powerpoint/2010/main" val="3000271941"/>
      </p:ext>
    </p:extLst>
  </p:cSld>
  <p:clrMapOvr>
    <a:masterClrMapping/>
  </p:clrMapOvr>
  <p:transition>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ext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9144000" cy="80963"/>
          </a:xfrm>
          <a:prstGeom prst="rect">
            <a:avLst/>
          </a:prstGeom>
          <a:solidFill>
            <a:srgbClr val="558ED5"/>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ltLang="ja-JP">
              <a:solidFill>
                <a:srgbClr val="FFFFFF"/>
              </a:solidFill>
              <a:ea typeface="ＭＳ Ｐゴシック" charset="-128"/>
            </a:endParaRPr>
          </a:p>
        </p:txBody>
      </p:sp>
      <p:sp>
        <p:nvSpPr>
          <p:cNvPr id="2" name="Title 1"/>
          <p:cNvSpPr>
            <a:spLocks noGrp="1"/>
          </p:cNvSpPr>
          <p:nvPr>
            <p:ph type="title"/>
          </p:nvPr>
        </p:nvSpPr>
        <p:spPr/>
        <p:txBody>
          <a:bodyPr/>
          <a:lstStyle>
            <a:lvl1pPr algn="l">
              <a:defRPr/>
            </a:lvl1pPr>
          </a:lstStyle>
          <a:p>
            <a:r>
              <a:rPr lang="ja-JP" altLang="en-US"/>
              <a:t>マスター タイトルの書式設定</a:t>
            </a:r>
            <a:endParaRPr lang="en-GB" dirty="0"/>
          </a:p>
        </p:txBody>
      </p:sp>
      <p:sp>
        <p:nvSpPr>
          <p:cNvPr id="6" name="Text Placeholder 2"/>
          <p:cNvSpPr>
            <a:spLocks noGrp="1"/>
          </p:cNvSpPr>
          <p:nvPr>
            <p:ph idx="1"/>
          </p:nvPr>
        </p:nvSpPr>
        <p:spPr bwMode="auto">
          <a:xfrm>
            <a:off x="457200" y="1600200"/>
            <a:ext cx="8229600" cy="4525963"/>
          </a:xfrm>
          <a:prstGeom prst="rect">
            <a:avLst/>
          </a:prstGeom>
          <a:noFill/>
          <a:ln w="9525">
            <a:noFill/>
            <a:miter lim="800000"/>
            <a:headEnd/>
            <a:tailEnd/>
          </a:ln>
        </p:spPr>
        <p:txBody>
          <a:bodyPr/>
          <a:lstStyle>
            <a:lvl1pPr>
              <a:buSzPct val="116000"/>
              <a:buFont typeface="Arial" pitchFamily="34" charset="0"/>
              <a:buChar char="•"/>
              <a:defRPr sz="2800"/>
            </a:lvl1pPr>
            <a:lvl2pPr>
              <a:buFont typeface="Wingdings" pitchFamily="2" charset="2"/>
              <a:buChar char="v"/>
              <a:defRPr sz="2400"/>
            </a:lvl2pPr>
            <a:lvl3pPr>
              <a:buFont typeface="Wingdings" pitchFamily="2" charset="2"/>
              <a:buChar char="§"/>
              <a:defRPr sz="2000"/>
            </a:lvl3pPr>
            <a:lvl4pPr>
              <a:buFont typeface="Wingdings" pitchFamily="2" charset="2"/>
              <a:buChar char="Ø"/>
              <a:defRPr sz="1800"/>
            </a:lvl4pPr>
            <a:lvl5pPr>
              <a:buFont typeface="Arial" pitchFamily="34" charset="0"/>
              <a:buChar char="•"/>
              <a:defRPr sz="1800"/>
            </a:lvl5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endParaRPr lang="en-GB" noProof="0" dirty="0"/>
          </a:p>
        </p:txBody>
      </p:sp>
      <p:sp>
        <p:nvSpPr>
          <p:cNvPr id="5"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altLang="ja-JP"/>
          </a:p>
        </p:txBody>
      </p:sp>
      <p:sp>
        <p:nvSpPr>
          <p:cNvPr id="7"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altLang="ja-JP"/>
          </a:p>
        </p:txBody>
      </p:sp>
      <p:sp>
        <p:nvSpPr>
          <p:cNvPr id="8" name="Slide Number Placeholder 4"/>
          <p:cNvSpPr>
            <a:spLocks noGrp="1"/>
          </p:cNvSpPr>
          <p:nvPr>
            <p:ph type="sldNum" sz="quarter" idx="12"/>
          </p:nvPr>
        </p:nvSpPr>
        <p:spPr/>
        <p:txBody>
          <a:bodyPr/>
          <a:lstStyle>
            <a:lvl1pPr>
              <a:defRPr/>
            </a:lvl1pPr>
          </a:lstStyle>
          <a:p>
            <a:pPr>
              <a:defRPr/>
            </a:pPr>
            <a:fld id="{5761D537-7744-487F-9CF3-34A175F58DD3}" type="slidenum">
              <a:rPr lang="en-GB" altLang="ja-JP"/>
              <a:pPr>
                <a:defRPr/>
              </a:pPr>
              <a:t>‹#›</a:t>
            </a:fld>
            <a:endParaRPr lang="en-GB" altLang="ja-JP"/>
          </a:p>
        </p:txBody>
      </p:sp>
    </p:spTree>
    <p:extLst>
      <p:ext uri="{BB962C8B-B14F-4D97-AF65-F5344CB8AC3E}">
        <p14:creationId xmlns:p14="http://schemas.microsoft.com/office/powerpoint/2010/main" val="4071260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sp>
        <p:nvSpPr>
          <p:cNvPr id="3" name="Rectangle 7"/>
          <p:cNvSpPr>
            <a:spLocks noChangeArrowheads="1"/>
          </p:cNvSpPr>
          <p:nvPr/>
        </p:nvSpPr>
        <p:spPr bwMode="auto">
          <a:xfrm>
            <a:off x="0" y="0"/>
            <a:ext cx="9144000" cy="6858000"/>
          </a:xfrm>
          <a:prstGeom prst="rect">
            <a:avLst/>
          </a:prstGeom>
          <a:solidFill>
            <a:srgbClr val="558ED5"/>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ltLang="ja-JP">
              <a:solidFill>
                <a:srgbClr val="FFFFFF"/>
              </a:solidFill>
              <a:ea typeface="ＭＳ Ｐゴシック" charset="-128"/>
            </a:endParaRPr>
          </a:p>
        </p:txBody>
      </p:sp>
      <p:pic>
        <p:nvPicPr>
          <p:cNvPr id="4" name="Picture 7" descr="IPCClogoWMOUNEP_BL.ai"/>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25938" y="5791200"/>
            <a:ext cx="47418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IPCClogoWMOUNEP_WH.a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5791200"/>
            <a:ext cx="4818063"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057400"/>
            <a:ext cx="8229600" cy="2819400"/>
          </a:xfrm>
        </p:spPr>
        <p:txBody>
          <a:bodyPr anchor="t"/>
          <a:lstStyle>
            <a:lvl1pPr>
              <a:defRPr b="1">
                <a:solidFill>
                  <a:srgbClr val="FFFFFF"/>
                </a:solidFill>
              </a:defRPr>
            </a:lvl1pPr>
          </a:lstStyle>
          <a:p>
            <a:r>
              <a:rPr lang="ja-JP" altLang="en-US" noProof="0"/>
              <a:t>マスター タイトルの書式設定</a:t>
            </a:r>
            <a:endParaRPr lang="en-GB" noProof="0" dirty="0"/>
          </a:p>
        </p:txBody>
      </p:sp>
    </p:spTree>
    <p:extLst>
      <p:ext uri="{BB962C8B-B14F-4D97-AF65-F5344CB8AC3E}">
        <p14:creationId xmlns:p14="http://schemas.microsoft.com/office/powerpoint/2010/main" val="562015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52513" y="188913"/>
            <a:ext cx="7937500" cy="593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34" charset="-128"/>
              </a:defRPr>
            </a:lvl1pPr>
          </a:lstStyle>
          <a:p>
            <a:pPr>
              <a:defRPr/>
            </a:pPr>
            <a:endParaRPr lang="en-US" altLang="ja-JP"/>
          </a:p>
        </p:txBody>
      </p:sp>
      <p:sp>
        <p:nvSpPr>
          <p:cNvPr id="4"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34" charset="-128"/>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a:lvl1pPr>
          </a:lstStyle>
          <a:p>
            <a:pPr>
              <a:defRPr/>
            </a:pPr>
            <a:fld id="{3FE99BDF-A80E-40E0-9CEB-C9B7E85308B2}" type="slidenum">
              <a:rPr lang="en-GB" altLang="ja-JP"/>
              <a:pPr>
                <a:defRPr/>
              </a:pPr>
              <a:t>‹#›</a:t>
            </a:fld>
            <a:endParaRPr lang="en-GB" altLang="ja-JP"/>
          </a:p>
        </p:txBody>
      </p:sp>
    </p:spTree>
    <p:extLst>
      <p:ext uri="{BB962C8B-B14F-4D97-AF65-F5344CB8AC3E}">
        <p14:creationId xmlns:p14="http://schemas.microsoft.com/office/powerpoint/2010/main" val="3557831111"/>
      </p:ext>
    </p:extLst>
  </p:cSld>
  <p:clrMapOvr>
    <a:masterClrMapping/>
  </p:clrMapOvr>
  <p:transition>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8" descr="P103008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63938" y="0"/>
            <a:ext cx="1884362"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P1020749.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52600" y="0"/>
            <a:ext cx="1882775"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P1030306.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424488" y="0"/>
            <a:ext cx="1884362"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P1030312.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259638" y="0"/>
            <a:ext cx="1884362"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IPCCLogoBlue_RGB_72PPI.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214938" y="6000750"/>
            <a:ext cx="38735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6261100"/>
            <a:ext cx="92868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P1020857.JP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6513" y="0"/>
            <a:ext cx="1884363"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0" y="141287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defRPr/>
            </a:pPr>
            <a:r>
              <a:rPr lang="en-US" altLang="ja-JP" sz="2400" b="0">
                <a:solidFill>
                  <a:srgbClr val="000000"/>
                </a:solidFill>
                <a:latin typeface="Arial Narrow" pitchFamily="34" charset="0"/>
                <a:ea typeface="ＭＳ Ｐゴシック" charset="-128"/>
              </a:rPr>
              <a:t>Task Force on National Greenhouse Gas Inventories</a:t>
            </a:r>
            <a:endParaRPr lang="en-GB" altLang="ja-JP" sz="2400" b="0">
              <a:solidFill>
                <a:srgbClr val="000000"/>
              </a:solidFill>
              <a:latin typeface="Arial Narrow" pitchFamily="34" charset="0"/>
              <a:ea typeface="ＭＳ Ｐゴシック" charset="-128"/>
            </a:endParaRPr>
          </a:p>
        </p:txBody>
      </p:sp>
      <p:sp>
        <p:nvSpPr>
          <p:cNvPr id="140290" name="Rectangle 2"/>
          <p:cNvSpPr>
            <a:spLocks noGrp="1" noChangeArrowheads="1"/>
          </p:cNvSpPr>
          <p:nvPr>
            <p:ph type="ctrTitle"/>
          </p:nvPr>
        </p:nvSpPr>
        <p:spPr>
          <a:xfrm>
            <a:off x="1187624" y="2132856"/>
            <a:ext cx="7956376" cy="1296144"/>
          </a:xfrm>
        </p:spPr>
        <p:txBody>
          <a:bodyPr/>
          <a:lstStyle>
            <a:lvl1pPr algn="r">
              <a:defRPr sz="4400" b="1" i="0" cap="none" spc="0">
                <a:ln>
                  <a:noFill/>
                </a:ln>
                <a:solidFill>
                  <a:srgbClr val="990002"/>
                </a:solidFill>
                <a:effectLst/>
                <a:latin typeface="Arial Narrow" pitchFamily="34" charset="0"/>
              </a:defRPr>
            </a:lvl1pPr>
          </a:lstStyle>
          <a:p>
            <a:r>
              <a:rPr lang="ja-JP" altLang="en-US"/>
              <a:t>マスター タイトルの書式設定</a:t>
            </a:r>
            <a:endParaRPr lang="en-GB" dirty="0"/>
          </a:p>
        </p:txBody>
      </p:sp>
      <p:sp>
        <p:nvSpPr>
          <p:cNvPr id="140291" name="Rectangle 3"/>
          <p:cNvSpPr>
            <a:spLocks noGrp="1" noChangeArrowheads="1"/>
          </p:cNvSpPr>
          <p:nvPr>
            <p:ph type="subTitle" idx="1"/>
          </p:nvPr>
        </p:nvSpPr>
        <p:spPr>
          <a:xfrm>
            <a:off x="1071538" y="3717032"/>
            <a:ext cx="8072462" cy="1368152"/>
          </a:xfrm>
        </p:spPr>
        <p:txBody>
          <a:bodyPr/>
          <a:lstStyle>
            <a:lvl1pPr marL="0" indent="0" algn="r">
              <a:buFontTx/>
              <a:buNone/>
              <a:defRPr b="1" i="0">
                <a:solidFill>
                  <a:srgbClr val="002060"/>
                </a:solidFill>
                <a:latin typeface="Arial Narrow" pitchFamily="34" charset="0"/>
              </a:defRPr>
            </a:lvl1pPr>
          </a:lstStyle>
          <a:p>
            <a:r>
              <a:rPr lang="ja-JP" altLang="en-US"/>
              <a:t>マスター サブタイトルの書式設定</a:t>
            </a:r>
            <a:endParaRPr lang="en-GB" dirty="0"/>
          </a:p>
        </p:txBody>
      </p:sp>
    </p:spTree>
    <p:extLst>
      <p:ext uri="{BB962C8B-B14F-4D97-AF65-F5344CB8AC3E}">
        <p14:creationId xmlns:p14="http://schemas.microsoft.com/office/powerpoint/2010/main" val="3790282495"/>
      </p:ext>
    </p:extLst>
  </p:cSld>
  <p:clrMapOvr>
    <a:masterClrMapping/>
  </p:clrMapOvr>
  <p:transition>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arrow" pitchFamily="34" charset="0"/>
              </a:defRPr>
            </a:lvl1pPr>
          </a:lstStyle>
          <a:p>
            <a:r>
              <a:rPr lang="ja-JP" altLang="en-US"/>
              <a:t>マスター タイトルの書式設定</a:t>
            </a:r>
            <a:endParaRPr lang="en-GB"/>
          </a:p>
        </p:txBody>
      </p:sp>
      <p:sp>
        <p:nvSpPr>
          <p:cNvPr id="3" name="Content Placeholder 2"/>
          <p:cNvSpPr>
            <a:spLocks noGrp="1"/>
          </p:cNvSpPr>
          <p:nvPr>
            <p:ph idx="1"/>
          </p:nvPr>
        </p:nvSpPr>
        <p:spPr/>
        <p:txBody>
          <a:bodyPr/>
          <a:lstStyle>
            <a:lvl1pPr>
              <a:defRPr>
                <a:solidFill>
                  <a:srgbClr val="002060"/>
                </a:solidFill>
                <a:latin typeface="Arial Narrow" pitchFamily="34" charset="0"/>
              </a:defRPr>
            </a:lvl1pPr>
            <a:lvl2pPr>
              <a:defRPr>
                <a:solidFill>
                  <a:srgbClr val="002060"/>
                </a:solidFill>
                <a:latin typeface="Arial Narrow" pitchFamily="34" charset="0"/>
              </a:defRPr>
            </a:lvl2pPr>
            <a:lvl3pPr>
              <a:defRPr>
                <a:solidFill>
                  <a:srgbClr val="002060"/>
                </a:solidFill>
                <a:latin typeface="Arial Narrow" pitchFamily="34" charset="0"/>
              </a:defRPr>
            </a:lvl3pPr>
            <a:lvl4pPr>
              <a:defRPr>
                <a:solidFill>
                  <a:srgbClr val="002060"/>
                </a:solidFill>
                <a:latin typeface="Arial Narrow" pitchFamily="34" charset="0"/>
              </a:defRPr>
            </a:lvl4pPr>
            <a:lvl5pPr>
              <a:defRPr>
                <a:solidFill>
                  <a:srgbClr val="002060"/>
                </a:solidFill>
                <a:latin typeface="Arial Narrow" pitchFamily="34" charset="0"/>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Tree>
    <p:extLst>
      <p:ext uri="{BB962C8B-B14F-4D97-AF65-F5344CB8AC3E}">
        <p14:creationId xmlns:p14="http://schemas.microsoft.com/office/powerpoint/2010/main" val="3065806569"/>
      </p:ext>
    </p:extLst>
  </p:cSld>
  <p:clrMapOvr>
    <a:masterClrMapping/>
  </p:clrMapOvr>
  <p:transition>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Narrow" pitchFamily="34" charset="0"/>
              </a:defRPr>
            </a:lvl1pPr>
          </a:lstStyle>
          <a:p>
            <a:r>
              <a:rPr lang="ja-JP" altLang="en-US"/>
              <a:t>マスター タイトルの書式設定</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Arial Narrow"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3818660927"/>
      </p:ext>
    </p:extLst>
  </p:cSld>
  <p:clrMapOvr>
    <a:masterClrMapping/>
  </p:clrMapOvr>
  <p:transition>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9144000" cy="80963"/>
          </a:xfrm>
          <a:prstGeom prst="rect">
            <a:avLst/>
          </a:prstGeom>
          <a:solidFill>
            <a:srgbClr val="558ED5"/>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ltLang="ja-JP">
              <a:solidFill>
                <a:srgbClr val="FFFFFF"/>
              </a:solidFill>
              <a:ea typeface="ＭＳ Ｐゴシック" charset="-128"/>
            </a:endParaRPr>
          </a:p>
        </p:txBody>
      </p:sp>
      <p:sp>
        <p:nvSpPr>
          <p:cNvPr id="2" name="Title 1"/>
          <p:cNvSpPr>
            <a:spLocks noGrp="1"/>
          </p:cNvSpPr>
          <p:nvPr>
            <p:ph type="title"/>
          </p:nvPr>
        </p:nvSpPr>
        <p:spPr/>
        <p:txBody>
          <a:bodyPr/>
          <a:lstStyle/>
          <a:p>
            <a:r>
              <a:rPr lang="ja-JP" altLang="en-US"/>
              <a:t>マスター タイトルの書式設定</a:t>
            </a:r>
            <a:endParaRPr lang="en-GB"/>
          </a:p>
        </p:txBody>
      </p:sp>
      <p:sp>
        <p:nvSpPr>
          <p:cNvPr id="3" name="Content Placeholder 2"/>
          <p:cNvSpPr>
            <a:spLocks noGrp="1"/>
          </p:cNvSpPr>
          <p:nvPr>
            <p:ph idx="1"/>
          </p:nvPr>
        </p:nvSpPr>
        <p:spPr/>
        <p:txBody>
          <a:bodyPr/>
          <a:lstStyle>
            <a:lvl1pPr>
              <a:defRPr>
                <a:solidFill>
                  <a:srgbClr val="5492CD"/>
                </a:solidFill>
              </a:defRPr>
            </a:lvl1pPr>
            <a:lvl2pPr>
              <a:defRPr>
                <a:solidFill>
                  <a:srgbClr val="5492CD"/>
                </a:solidFill>
              </a:defRPr>
            </a:lvl2pPr>
            <a:lvl3pPr>
              <a:defRPr>
                <a:solidFill>
                  <a:srgbClr val="5492CD"/>
                </a:solidFill>
              </a:defRPr>
            </a:lvl3pPr>
            <a:lvl4pPr>
              <a:defRPr>
                <a:solidFill>
                  <a:srgbClr val="5492CD"/>
                </a:solidFill>
              </a:defRPr>
            </a:lvl4pPr>
            <a:lvl5pPr>
              <a:defRPr>
                <a:solidFill>
                  <a:srgbClr val="5492CD"/>
                </a:solidFil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Rectangle 8"/>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altLang="ja-JP"/>
          </a:p>
        </p:txBody>
      </p:sp>
      <p:sp>
        <p:nvSpPr>
          <p:cNvPr id="6" name="Rectangle 9"/>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altLang="ja-JP"/>
          </a:p>
        </p:txBody>
      </p:sp>
      <p:sp>
        <p:nvSpPr>
          <p:cNvPr id="7" name="Rectangle 10"/>
          <p:cNvSpPr>
            <a:spLocks noGrp="1" noChangeArrowheads="1"/>
          </p:cNvSpPr>
          <p:nvPr>
            <p:ph type="sldNum" sz="quarter" idx="12"/>
          </p:nvPr>
        </p:nvSpPr>
        <p:spPr/>
        <p:txBody>
          <a:bodyPr/>
          <a:lstStyle>
            <a:lvl1pPr>
              <a:defRPr/>
            </a:lvl1pPr>
          </a:lstStyle>
          <a:p>
            <a:pPr>
              <a:defRPr/>
            </a:pPr>
            <a:fld id="{20CD4AFB-285C-43C9-910E-64C462715E73}" type="slidenum">
              <a:rPr lang="en-GB" altLang="ja-JP"/>
              <a:pPr>
                <a:defRPr/>
              </a:pPr>
              <a:t>‹#›</a:t>
            </a:fld>
            <a:endParaRPr lang="en-GB" altLang="ja-JP"/>
          </a:p>
        </p:txBody>
      </p:sp>
    </p:spTree>
    <p:extLst>
      <p:ext uri="{BB962C8B-B14F-4D97-AF65-F5344CB8AC3E}">
        <p14:creationId xmlns:p14="http://schemas.microsoft.com/office/powerpoint/2010/main" val="2390230203"/>
      </p:ext>
    </p:extLst>
  </p:cSld>
  <p:clrMapOvr>
    <a:masterClrMapping/>
  </p:clrMapOvr>
  <p:transition>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arrow" pitchFamily="34" charset="0"/>
              </a:defRPr>
            </a:lvl1pPr>
          </a:lstStyle>
          <a:p>
            <a:r>
              <a:rPr lang="ja-JP" altLang="en-US"/>
              <a:t>マスター タイトルの書式設定</a:t>
            </a:r>
            <a:endParaRPr lang="en-GB"/>
          </a:p>
        </p:txBody>
      </p:sp>
      <p:sp>
        <p:nvSpPr>
          <p:cNvPr id="3" name="Content Placeholder 2"/>
          <p:cNvSpPr>
            <a:spLocks noGrp="1"/>
          </p:cNvSpPr>
          <p:nvPr>
            <p:ph sz="half" idx="1"/>
          </p:nvPr>
        </p:nvSpPr>
        <p:spPr>
          <a:xfrm>
            <a:off x="1052513" y="1600200"/>
            <a:ext cx="3740150" cy="4525963"/>
          </a:xfrm>
        </p:spPr>
        <p:txBody>
          <a:bodyPr/>
          <a:lstStyle>
            <a:lvl1pPr>
              <a:defRPr sz="2800">
                <a:latin typeface="Arial Narrow" pitchFamily="34" charset="0"/>
              </a:defRPr>
            </a:lvl1pPr>
            <a:lvl2pPr>
              <a:defRPr sz="2400">
                <a:latin typeface="Arial Narrow" pitchFamily="34" charset="0"/>
              </a:defRPr>
            </a:lvl2pPr>
            <a:lvl3pPr>
              <a:defRPr sz="2000">
                <a:latin typeface="Arial Narrow" pitchFamily="34" charset="0"/>
              </a:defRPr>
            </a:lvl3pPr>
            <a:lvl4pPr>
              <a:defRPr sz="1800">
                <a:latin typeface="Arial Narrow" pitchFamily="34" charset="0"/>
              </a:defRPr>
            </a:lvl4pPr>
            <a:lvl5pPr>
              <a:defRPr sz="1800">
                <a:latin typeface="Arial Narrow" pitchFamily="34" charset="0"/>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4" name="Content Placeholder 3"/>
          <p:cNvSpPr>
            <a:spLocks noGrp="1"/>
          </p:cNvSpPr>
          <p:nvPr>
            <p:ph sz="half" idx="2"/>
          </p:nvPr>
        </p:nvSpPr>
        <p:spPr>
          <a:xfrm>
            <a:off x="4945063" y="1600200"/>
            <a:ext cx="3741737" cy="4525963"/>
          </a:xfrm>
        </p:spPr>
        <p:txBody>
          <a:bodyPr/>
          <a:lstStyle>
            <a:lvl1pPr>
              <a:defRPr sz="2800">
                <a:latin typeface="Arial Narrow" pitchFamily="34" charset="0"/>
              </a:defRPr>
            </a:lvl1pPr>
            <a:lvl2pPr>
              <a:defRPr sz="2400">
                <a:latin typeface="Arial Narrow" pitchFamily="34" charset="0"/>
              </a:defRPr>
            </a:lvl2pPr>
            <a:lvl3pPr>
              <a:defRPr sz="2000">
                <a:latin typeface="Arial Narrow" pitchFamily="34" charset="0"/>
              </a:defRPr>
            </a:lvl3pPr>
            <a:lvl4pPr>
              <a:defRPr sz="1800">
                <a:latin typeface="Arial Narrow" pitchFamily="34" charset="0"/>
              </a:defRPr>
            </a:lvl4pPr>
            <a:lvl5pPr>
              <a:defRPr sz="1800">
                <a:latin typeface="Arial Narrow" pitchFamily="34" charset="0"/>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Tree>
    <p:extLst>
      <p:ext uri="{BB962C8B-B14F-4D97-AF65-F5344CB8AC3E}">
        <p14:creationId xmlns:p14="http://schemas.microsoft.com/office/powerpoint/2010/main" val="1479955187"/>
      </p:ext>
    </p:extLst>
  </p:cSld>
  <p:clrMapOvr>
    <a:masterClrMapping/>
  </p:clrMapOvr>
  <p:transition>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Arial Narrow" pitchFamily="34" charset="0"/>
              </a:defRPr>
            </a:lvl1pPr>
          </a:lstStyle>
          <a:p>
            <a:r>
              <a:rPr lang="ja-JP" altLang="en-US"/>
              <a:t>マスター タイトルの書式設定</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Narrow"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Narrow" pitchFamily="34" charset="0"/>
              </a:defRPr>
            </a:lvl1pPr>
            <a:lvl2pPr>
              <a:defRPr sz="2000">
                <a:latin typeface="Arial Narrow" pitchFamily="34" charset="0"/>
              </a:defRPr>
            </a:lvl2pPr>
            <a:lvl3pPr>
              <a:defRPr sz="1800">
                <a:latin typeface="Arial Narrow" pitchFamily="34" charset="0"/>
              </a:defRPr>
            </a:lvl3pPr>
            <a:lvl4pPr>
              <a:defRPr sz="1600">
                <a:latin typeface="Arial Narrow" pitchFamily="34" charset="0"/>
              </a:defRPr>
            </a:lvl4pPr>
            <a:lvl5pPr>
              <a:defRPr sz="1600">
                <a:latin typeface="Arial Narrow" pitchFamily="34" charset="0"/>
              </a:defRPr>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Narrow"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Narrow" pitchFamily="34" charset="0"/>
              </a:defRPr>
            </a:lvl1pPr>
            <a:lvl2pPr>
              <a:defRPr sz="2000">
                <a:latin typeface="Arial Narrow" pitchFamily="34" charset="0"/>
              </a:defRPr>
            </a:lvl2pPr>
            <a:lvl3pPr>
              <a:defRPr sz="1800">
                <a:latin typeface="Arial Narrow" pitchFamily="34" charset="0"/>
              </a:defRPr>
            </a:lvl3pPr>
            <a:lvl4pPr>
              <a:defRPr sz="1600">
                <a:latin typeface="Arial Narrow" pitchFamily="34" charset="0"/>
              </a:defRPr>
            </a:lvl4pPr>
            <a:lvl5pPr>
              <a:defRPr sz="1600">
                <a:latin typeface="Arial Narrow" pitchFamily="34" charset="0"/>
              </a:defRPr>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Tree>
    <p:extLst>
      <p:ext uri="{BB962C8B-B14F-4D97-AF65-F5344CB8AC3E}">
        <p14:creationId xmlns:p14="http://schemas.microsoft.com/office/powerpoint/2010/main" val="2493676966"/>
      </p:ext>
    </p:extLst>
  </p:cSld>
  <p:clrMapOvr>
    <a:masterClrMapping/>
  </p:clrMapOvr>
  <p:transition>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arrow" pitchFamily="34" charset="0"/>
              </a:defRPr>
            </a:lvl1pPr>
          </a:lstStyle>
          <a:p>
            <a:r>
              <a:rPr lang="ja-JP" altLang="en-US"/>
              <a:t>マスター タイトルの書式設定</a:t>
            </a:r>
            <a:endParaRPr lang="en-GB"/>
          </a:p>
        </p:txBody>
      </p:sp>
    </p:spTree>
    <p:extLst>
      <p:ext uri="{BB962C8B-B14F-4D97-AF65-F5344CB8AC3E}">
        <p14:creationId xmlns:p14="http://schemas.microsoft.com/office/powerpoint/2010/main" val="4263529392"/>
      </p:ext>
    </p:extLst>
  </p:cSld>
  <p:clrMapOvr>
    <a:masterClrMapping/>
  </p:clrMapOvr>
  <p:transition>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1108766"/>
      </p:ext>
    </p:extLst>
  </p:cSld>
  <p:clrMapOvr>
    <a:masterClrMapping/>
  </p:clrMapOvr>
  <p:transition>
    <p:cov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Narrow" pitchFamily="34" charset="0"/>
              </a:defRPr>
            </a:lvl1pPr>
          </a:lstStyle>
          <a:p>
            <a:r>
              <a:rPr lang="ja-JP" altLang="en-US"/>
              <a:t>マスター タイトルの書式設定</a:t>
            </a:r>
            <a:endParaRPr lang="en-GB"/>
          </a:p>
        </p:txBody>
      </p:sp>
      <p:sp>
        <p:nvSpPr>
          <p:cNvPr id="3" name="Content Placeholder 2"/>
          <p:cNvSpPr>
            <a:spLocks noGrp="1"/>
          </p:cNvSpPr>
          <p:nvPr>
            <p:ph idx="1"/>
          </p:nvPr>
        </p:nvSpPr>
        <p:spPr>
          <a:xfrm>
            <a:off x="3575050" y="273050"/>
            <a:ext cx="5111750" cy="5853113"/>
          </a:xfrm>
        </p:spPr>
        <p:txBody>
          <a:bodyPr/>
          <a:lstStyle>
            <a:lvl1pPr>
              <a:defRPr sz="3200">
                <a:latin typeface="Arial Narrow" pitchFamily="34" charset="0"/>
              </a:defRPr>
            </a:lvl1pPr>
            <a:lvl2pPr>
              <a:defRPr sz="2800">
                <a:latin typeface="Arial Narrow" pitchFamily="34" charset="0"/>
              </a:defRPr>
            </a:lvl2pPr>
            <a:lvl3pPr>
              <a:defRPr sz="2400">
                <a:latin typeface="Arial Narrow" pitchFamily="34" charset="0"/>
              </a:defRPr>
            </a:lvl3pPr>
            <a:lvl4pPr>
              <a:defRPr sz="2000">
                <a:latin typeface="Arial Narrow" pitchFamily="34" charset="0"/>
              </a:defRPr>
            </a:lvl4pPr>
            <a:lvl5pPr>
              <a:defRPr sz="2000">
                <a:latin typeface="Arial Narrow" pitchFamily="34" charset="0"/>
              </a:defRPr>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Narrow"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2447137249"/>
      </p:ext>
    </p:extLst>
  </p:cSld>
  <p:clrMapOvr>
    <a:masterClrMapping/>
  </p:clrMapOvr>
  <p:transition>
    <p:cove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Narrow" pitchFamily="34" charset="0"/>
              </a:defRPr>
            </a:lvl1pPr>
          </a:lstStyle>
          <a:p>
            <a:r>
              <a:rPr lang="ja-JP" altLang="en-US"/>
              <a:t>マスター タイトルの書式設定</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Narrow"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Narrow"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787991062"/>
      </p:ext>
    </p:extLst>
  </p:cSld>
  <p:clrMapOvr>
    <a:masterClrMapping/>
  </p:clrMapOvr>
  <p:transition>
    <p:cove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arrow" pitchFamily="34" charset="0"/>
              </a:defRPr>
            </a:lvl1pPr>
          </a:lstStyle>
          <a:p>
            <a:r>
              <a:rPr lang="ja-JP" altLang="en-US"/>
              <a:t>マスター タイトルの書式設定</a:t>
            </a:r>
            <a:endParaRPr lang="en-GB"/>
          </a:p>
        </p:txBody>
      </p:sp>
      <p:sp>
        <p:nvSpPr>
          <p:cNvPr id="3" name="Vertical Text Placeholder 2"/>
          <p:cNvSpPr>
            <a:spLocks noGrp="1"/>
          </p:cNvSpPr>
          <p:nvPr>
            <p:ph type="body" orient="vert" idx="1"/>
          </p:nvPr>
        </p:nvSpPr>
        <p:spPr/>
        <p:txBody>
          <a:bodyPr vert="eaVert"/>
          <a:lstStyle>
            <a:lvl1pPr>
              <a:defRPr>
                <a:latin typeface="Arial Narrow" pitchFamily="34" charset="0"/>
              </a:defRPr>
            </a:lvl1pPr>
            <a:lvl2pPr>
              <a:defRPr>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Tree>
    <p:extLst>
      <p:ext uri="{BB962C8B-B14F-4D97-AF65-F5344CB8AC3E}">
        <p14:creationId xmlns:p14="http://schemas.microsoft.com/office/powerpoint/2010/main" val="1254248571"/>
      </p:ext>
    </p:extLst>
  </p:cSld>
  <p:clrMapOvr>
    <a:masterClrMapping/>
  </p:clrMapOvr>
  <p:transition>
    <p:cove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163513"/>
            <a:ext cx="1979612" cy="5962650"/>
          </a:xfrm>
        </p:spPr>
        <p:txBody>
          <a:bodyPr vert="eaVert"/>
          <a:lstStyle>
            <a:lvl1pPr>
              <a:defRPr>
                <a:latin typeface="Arial Narrow" pitchFamily="34" charset="0"/>
              </a:defRPr>
            </a:lvl1pPr>
          </a:lstStyle>
          <a:p>
            <a:r>
              <a:rPr lang="ja-JP" altLang="en-US"/>
              <a:t>マスター タイトルの書式設定</a:t>
            </a:r>
            <a:endParaRPr lang="en-GB"/>
          </a:p>
        </p:txBody>
      </p:sp>
      <p:sp>
        <p:nvSpPr>
          <p:cNvPr id="3" name="Vertical Text Placeholder 2"/>
          <p:cNvSpPr>
            <a:spLocks noGrp="1"/>
          </p:cNvSpPr>
          <p:nvPr>
            <p:ph type="body" orient="vert" idx="1"/>
          </p:nvPr>
        </p:nvSpPr>
        <p:spPr>
          <a:xfrm>
            <a:off x="1052513" y="163513"/>
            <a:ext cx="5788025" cy="5962650"/>
          </a:xfrm>
        </p:spPr>
        <p:txBody>
          <a:bodyPr vert="eaVert"/>
          <a:lstStyle>
            <a:lvl1pPr>
              <a:defRPr>
                <a:latin typeface="Arial Narrow" pitchFamily="34" charset="0"/>
              </a:defRPr>
            </a:lvl1pPr>
            <a:lvl2pPr>
              <a:defRPr>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Tree>
    <p:extLst>
      <p:ext uri="{BB962C8B-B14F-4D97-AF65-F5344CB8AC3E}">
        <p14:creationId xmlns:p14="http://schemas.microsoft.com/office/powerpoint/2010/main" val="3599963130"/>
      </p:ext>
    </p:extLst>
  </p:cSld>
  <p:clrMapOvr>
    <a:masterClrMapping/>
  </p:clrMapOvr>
  <p:transition>
    <p:cove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54100" y="163513"/>
            <a:ext cx="7918450" cy="1008062"/>
          </a:xfrm>
        </p:spPr>
        <p:txBody>
          <a:bodyPr/>
          <a:lstStyle>
            <a:lvl1pPr>
              <a:defRPr>
                <a:latin typeface="Arial Narrow" pitchFamily="34" charset="0"/>
              </a:defRPr>
            </a:lvl1pPr>
          </a:lstStyle>
          <a:p>
            <a:r>
              <a:rPr lang="ja-JP" altLang="en-US"/>
              <a:t>マスター タイトルの書式設定</a:t>
            </a:r>
            <a:endParaRPr lang="en-GB"/>
          </a:p>
        </p:txBody>
      </p:sp>
      <p:sp>
        <p:nvSpPr>
          <p:cNvPr id="3" name="Text Placeholder 2"/>
          <p:cNvSpPr>
            <a:spLocks noGrp="1"/>
          </p:cNvSpPr>
          <p:nvPr>
            <p:ph type="body" sz="half" idx="1"/>
          </p:nvPr>
        </p:nvSpPr>
        <p:spPr>
          <a:xfrm>
            <a:off x="1052513" y="1600200"/>
            <a:ext cx="3740150" cy="4525963"/>
          </a:xfrm>
        </p:spPr>
        <p:txBody>
          <a:bodyPr/>
          <a:lstStyle>
            <a:lvl1pPr>
              <a:defRPr>
                <a:latin typeface="Arial Narrow" pitchFamily="34" charset="0"/>
              </a:defRPr>
            </a:lvl1pPr>
            <a:lvl2pPr>
              <a:defRPr>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Content Placeholder 3"/>
          <p:cNvSpPr>
            <a:spLocks noGrp="1"/>
          </p:cNvSpPr>
          <p:nvPr>
            <p:ph sz="half" idx="2"/>
          </p:nvPr>
        </p:nvSpPr>
        <p:spPr>
          <a:xfrm>
            <a:off x="4945063" y="1600200"/>
            <a:ext cx="3741737" cy="4525963"/>
          </a:xfrm>
        </p:spPr>
        <p:txBody>
          <a:bodyPr/>
          <a:lstStyle>
            <a:lvl1pPr>
              <a:defRPr>
                <a:latin typeface="Arial Narrow" pitchFamily="34" charset="0"/>
              </a:defRPr>
            </a:lvl1pPr>
            <a:lvl2pPr>
              <a:defRPr>
                <a:latin typeface="Arial Narrow" pitchFamily="34" charset="0"/>
              </a:defRPr>
            </a:lvl2pPr>
            <a:lvl3pPr>
              <a:defRPr>
                <a:latin typeface="Arial Narrow" pitchFamily="34" charset="0"/>
              </a:defRPr>
            </a:lvl3pPr>
            <a:lvl4pPr>
              <a:defRPr>
                <a:latin typeface="Arial Narrow" pitchFamily="34" charset="0"/>
              </a:defRPr>
            </a:lvl4pPr>
            <a:lvl5pPr>
              <a:defRPr>
                <a:latin typeface="Arial Narrow" pitchFamily="34" charset="0"/>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Tree>
    <p:extLst>
      <p:ext uri="{BB962C8B-B14F-4D97-AF65-F5344CB8AC3E}">
        <p14:creationId xmlns:p14="http://schemas.microsoft.com/office/powerpoint/2010/main" val="1558820939"/>
      </p:ext>
    </p:extLst>
  </p:cSld>
  <p:clrMapOvr>
    <a:masterClrMapping/>
  </p:clrMapOvr>
  <p:transition>
    <p:cove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Title 1"/>
          <p:cNvSpPr>
            <a:spLocks noGrp="1"/>
          </p:cNvSpPr>
          <p:nvPr>
            <p:ph type="title"/>
          </p:nvPr>
        </p:nvSpPr>
        <p:spPr>
          <a:xfrm>
            <a:off x="1054100" y="163513"/>
            <a:ext cx="7918450" cy="1008062"/>
          </a:xfrm>
        </p:spPr>
        <p:txBody>
          <a:bodyPr/>
          <a:lstStyle>
            <a:lvl1pPr>
              <a:defRPr>
                <a:latin typeface="Arial Narrow" pitchFamily="34" charset="0"/>
              </a:defRPr>
            </a:lvl1pPr>
          </a:lstStyle>
          <a:p>
            <a:r>
              <a:rPr lang="ja-JP" altLang="en-US"/>
              <a:t>マスター タイトルの書式設定</a:t>
            </a:r>
            <a:endParaRPr lang="en-GB"/>
          </a:p>
        </p:txBody>
      </p:sp>
      <p:sp>
        <p:nvSpPr>
          <p:cNvPr id="3" name="Table Placeholder 2"/>
          <p:cNvSpPr>
            <a:spLocks noGrp="1"/>
          </p:cNvSpPr>
          <p:nvPr>
            <p:ph type="tbl" idx="1"/>
          </p:nvPr>
        </p:nvSpPr>
        <p:spPr>
          <a:xfrm>
            <a:off x="1052513" y="1600200"/>
            <a:ext cx="7634287" cy="4525963"/>
          </a:xfrm>
        </p:spPr>
        <p:txBody>
          <a:bodyPr/>
          <a:lstStyle>
            <a:lvl1pPr>
              <a:defRPr>
                <a:latin typeface="Arial Narrow" pitchFamily="34" charset="0"/>
              </a:defRPr>
            </a:lvl1pPr>
          </a:lstStyle>
          <a:p>
            <a:pPr lvl="0"/>
            <a:r>
              <a:rPr lang="ja-JP" altLang="en-US" noProof="0"/>
              <a:t>アイコンをクリックして表を追加</a:t>
            </a:r>
            <a:endParaRPr lang="en-GB" noProof="0"/>
          </a:p>
        </p:txBody>
      </p:sp>
    </p:spTree>
    <p:extLst>
      <p:ext uri="{BB962C8B-B14F-4D97-AF65-F5344CB8AC3E}">
        <p14:creationId xmlns:p14="http://schemas.microsoft.com/office/powerpoint/2010/main" val="672029664"/>
      </p:ext>
    </p:extLst>
  </p:cSld>
  <p:clrMapOvr>
    <a:masterClrMapping/>
  </p:clrMapOvr>
  <p:transition>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4" name="Rectangle 7"/>
          <p:cNvSpPr>
            <a:spLocks noChangeArrowheads="1"/>
          </p:cNvSpPr>
          <p:nvPr/>
        </p:nvSpPr>
        <p:spPr bwMode="auto">
          <a:xfrm>
            <a:off x="0" y="0"/>
            <a:ext cx="9144000" cy="80963"/>
          </a:xfrm>
          <a:prstGeom prst="rect">
            <a:avLst/>
          </a:prstGeom>
          <a:solidFill>
            <a:srgbClr val="558ED5"/>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ltLang="ja-JP">
              <a:solidFill>
                <a:srgbClr val="FFFFFF"/>
              </a:solidFill>
              <a:ea typeface="ＭＳ Ｐゴシック" charset="-128"/>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5" name="Rectangle 8"/>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altLang="ja-JP"/>
          </a:p>
        </p:txBody>
      </p:sp>
      <p:sp>
        <p:nvSpPr>
          <p:cNvPr id="6" name="Rectangle 9"/>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altLang="ja-JP"/>
          </a:p>
        </p:txBody>
      </p:sp>
      <p:sp>
        <p:nvSpPr>
          <p:cNvPr id="7" name="Rectangle 10"/>
          <p:cNvSpPr>
            <a:spLocks noGrp="1" noChangeArrowheads="1"/>
          </p:cNvSpPr>
          <p:nvPr>
            <p:ph type="sldNum" sz="quarter" idx="12"/>
          </p:nvPr>
        </p:nvSpPr>
        <p:spPr/>
        <p:txBody>
          <a:bodyPr/>
          <a:lstStyle>
            <a:lvl1pPr>
              <a:defRPr/>
            </a:lvl1pPr>
          </a:lstStyle>
          <a:p>
            <a:pPr>
              <a:defRPr/>
            </a:pPr>
            <a:fld id="{6449CA46-3CB0-4E4F-AF09-C2B66987D7A8}" type="slidenum">
              <a:rPr lang="en-GB" altLang="ja-JP"/>
              <a:pPr>
                <a:defRPr/>
              </a:pPr>
              <a:t>‹#›</a:t>
            </a:fld>
            <a:endParaRPr lang="en-GB" altLang="ja-JP"/>
          </a:p>
        </p:txBody>
      </p:sp>
    </p:spTree>
    <p:extLst>
      <p:ext uri="{BB962C8B-B14F-4D97-AF65-F5344CB8AC3E}">
        <p14:creationId xmlns:p14="http://schemas.microsoft.com/office/powerpoint/2010/main" val="3386129862"/>
      </p:ext>
    </p:extLst>
  </p:cSld>
  <p:clrMapOvr>
    <a:masterClrMapping/>
  </p:clrMapOvr>
  <p:transition>
    <p:cove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ext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80963"/>
          </a:xfrm>
          <a:prstGeom prst="rect">
            <a:avLst/>
          </a:prstGeom>
          <a:solidFill>
            <a:srgbClr val="558ED5"/>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ltLang="ja-JP" b="0">
              <a:solidFill>
                <a:srgbClr val="FFFFFF"/>
              </a:solidFill>
              <a:latin typeface="Arial Narrow" pitchFamily="34" charset="0"/>
              <a:ea typeface="ＭＳ Ｐゴシック" charset="-128"/>
            </a:endParaRPr>
          </a:p>
        </p:txBody>
      </p:sp>
      <p:sp>
        <p:nvSpPr>
          <p:cNvPr id="2" name="Title 1"/>
          <p:cNvSpPr>
            <a:spLocks noGrp="1"/>
          </p:cNvSpPr>
          <p:nvPr>
            <p:ph type="title"/>
          </p:nvPr>
        </p:nvSpPr>
        <p:spPr/>
        <p:txBody>
          <a:bodyPr/>
          <a:lstStyle>
            <a:lvl1pPr algn="l">
              <a:defRPr>
                <a:latin typeface="Arial Narrow" pitchFamily="34" charset="0"/>
              </a:defRPr>
            </a:lvl1pPr>
          </a:lstStyle>
          <a:p>
            <a:r>
              <a:rPr lang="en-US"/>
              <a:t>Click to edit Master title style</a:t>
            </a:r>
            <a:endParaRPr lang="en-GB" dirty="0"/>
          </a:p>
        </p:txBody>
      </p:sp>
      <p:sp>
        <p:nvSpPr>
          <p:cNvPr id="6" name="Text Placeholder 2"/>
          <p:cNvSpPr>
            <a:spLocks noGrp="1"/>
          </p:cNvSpPr>
          <p:nvPr>
            <p:ph idx="1"/>
          </p:nvPr>
        </p:nvSpPr>
        <p:spPr bwMode="auto">
          <a:xfrm>
            <a:off x="457200" y="1600200"/>
            <a:ext cx="8229600" cy="4525963"/>
          </a:xfrm>
          <a:prstGeom prst="rect">
            <a:avLst/>
          </a:prstGeom>
          <a:noFill/>
          <a:ln w="9525">
            <a:noFill/>
            <a:miter lim="800000"/>
            <a:headEnd/>
            <a:tailEnd/>
          </a:ln>
        </p:spPr>
        <p:txBody>
          <a:bodyPr/>
          <a:lstStyle>
            <a:lvl1pPr>
              <a:buSzPct val="116000"/>
              <a:buFont typeface="Arial" pitchFamily="34" charset="0"/>
              <a:buChar char="•"/>
              <a:defRPr sz="2800">
                <a:latin typeface="Arial Narrow" pitchFamily="34" charset="0"/>
              </a:defRPr>
            </a:lvl1pPr>
            <a:lvl2pPr>
              <a:buFont typeface="Wingdings" pitchFamily="2" charset="2"/>
              <a:buChar char="v"/>
              <a:defRPr sz="2400">
                <a:latin typeface="Arial Narrow" pitchFamily="34" charset="0"/>
              </a:defRPr>
            </a:lvl2pPr>
            <a:lvl3pPr>
              <a:buFont typeface="Wingdings" pitchFamily="2" charset="2"/>
              <a:buChar char="§"/>
              <a:defRPr sz="2000">
                <a:latin typeface="Arial Narrow" pitchFamily="34" charset="0"/>
              </a:defRPr>
            </a:lvl3pPr>
            <a:lvl4pPr>
              <a:buFont typeface="Wingdings" pitchFamily="2" charset="2"/>
              <a:buChar char="Ø"/>
              <a:defRPr sz="1800">
                <a:latin typeface="Arial Narrow" pitchFamily="34" charset="0"/>
              </a:defRPr>
            </a:lvl4pPr>
            <a:lvl5pPr>
              <a:buFont typeface="Arial" pitchFamily="34" charset="0"/>
              <a:buChar char="•"/>
              <a:defRPr sz="1800">
                <a:latin typeface="Arial Narrow"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2515696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Rectangle 7"/>
          <p:cNvSpPr>
            <a:spLocks noChangeArrowheads="1"/>
          </p:cNvSpPr>
          <p:nvPr/>
        </p:nvSpPr>
        <p:spPr bwMode="auto">
          <a:xfrm>
            <a:off x="0" y="0"/>
            <a:ext cx="9144000" cy="80963"/>
          </a:xfrm>
          <a:prstGeom prst="rect">
            <a:avLst/>
          </a:prstGeom>
          <a:solidFill>
            <a:srgbClr val="558ED5"/>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ltLang="ja-JP">
              <a:solidFill>
                <a:srgbClr val="FFFFFF"/>
              </a:solidFill>
              <a:ea typeface="ＭＳ Ｐゴシック" charset="-128"/>
            </a:endParaRPr>
          </a:p>
        </p:txBody>
      </p:sp>
      <p:sp>
        <p:nvSpPr>
          <p:cNvPr id="2" name="Title 1"/>
          <p:cNvSpPr>
            <a:spLocks noGrp="1"/>
          </p:cNvSpPr>
          <p:nvPr>
            <p:ph type="title"/>
          </p:nvPr>
        </p:nvSpPr>
        <p:spPr/>
        <p:txBody>
          <a:bodyPr/>
          <a:lstStyle/>
          <a:p>
            <a:r>
              <a:rPr lang="ja-JP" altLang="en-US"/>
              <a:t>マスター タイトルの書式設定</a:t>
            </a:r>
            <a:endParaRPr lang="en-GB"/>
          </a:p>
        </p:txBody>
      </p:sp>
      <p:sp>
        <p:nvSpPr>
          <p:cNvPr id="3" name="Content Placeholder 2"/>
          <p:cNvSpPr>
            <a:spLocks noGrp="1"/>
          </p:cNvSpPr>
          <p:nvPr>
            <p:ph sz="half" idx="1"/>
          </p:nvPr>
        </p:nvSpPr>
        <p:spPr>
          <a:xfrm>
            <a:off x="1052513" y="1600200"/>
            <a:ext cx="3740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Content Placeholder 3"/>
          <p:cNvSpPr>
            <a:spLocks noGrp="1"/>
          </p:cNvSpPr>
          <p:nvPr>
            <p:ph sz="half" idx="2"/>
          </p:nvPr>
        </p:nvSpPr>
        <p:spPr>
          <a:xfrm>
            <a:off x="4945063" y="1600200"/>
            <a:ext cx="37417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6" name="Date Placeholder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altLang="ja-JP"/>
          </a:p>
        </p:txBody>
      </p:sp>
      <p:sp>
        <p:nvSpPr>
          <p:cNvPr id="7" name="Footer Placeholder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altLang="ja-JP"/>
          </a:p>
        </p:txBody>
      </p:sp>
      <p:sp>
        <p:nvSpPr>
          <p:cNvPr id="8" name="Rectangle 10"/>
          <p:cNvSpPr>
            <a:spLocks noGrp="1" noChangeArrowheads="1"/>
          </p:cNvSpPr>
          <p:nvPr>
            <p:ph type="sldNum" sz="quarter" idx="12"/>
          </p:nvPr>
        </p:nvSpPr>
        <p:spPr/>
        <p:txBody>
          <a:bodyPr/>
          <a:lstStyle>
            <a:lvl1pPr>
              <a:defRPr/>
            </a:lvl1pPr>
          </a:lstStyle>
          <a:p>
            <a:pPr>
              <a:defRPr/>
            </a:pPr>
            <a:fld id="{73EC905A-648C-4B56-BCA8-43D0A197CB7B}" type="slidenum">
              <a:rPr lang="en-GB" altLang="ja-JP"/>
              <a:pPr>
                <a:defRPr/>
              </a:pPr>
              <a:t>‹#›</a:t>
            </a:fld>
            <a:endParaRPr lang="en-GB" altLang="ja-JP"/>
          </a:p>
        </p:txBody>
      </p:sp>
    </p:spTree>
    <p:extLst>
      <p:ext uri="{BB962C8B-B14F-4D97-AF65-F5344CB8AC3E}">
        <p14:creationId xmlns:p14="http://schemas.microsoft.com/office/powerpoint/2010/main" val="3866192083"/>
      </p:ext>
    </p:extLst>
  </p:cSld>
  <p:clrMapOvr>
    <a:masterClrMapping/>
  </p:clrMapOvr>
  <p:transition>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7" name="Rectangle 7"/>
          <p:cNvSpPr>
            <a:spLocks noChangeArrowheads="1"/>
          </p:cNvSpPr>
          <p:nvPr/>
        </p:nvSpPr>
        <p:spPr bwMode="auto">
          <a:xfrm>
            <a:off x="0" y="0"/>
            <a:ext cx="9144000" cy="80963"/>
          </a:xfrm>
          <a:prstGeom prst="rect">
            <a:avLst/>
          </a:prstGeom>
          <a:solidFill>
            <a:srgbClr val="558ED5"/>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ltLang="ja-JP">
              <a:solidFill>
                <a:srgbClr val="FFFFFF"/>
              </a:solidFill>
              <a:ea typeface="ＭＳ Ｐゴシック" charset="-128"/>
            </a:endParaRPr>
          </a:p>
        </p:txBody>
      </p:sp>
      <p:sp>
        <p:nvSpPr>
          <p:cNvPr id="2" name="Title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8"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altLang="ja-JP"/>
          </a:p>
        </p:txBody>
      </p:sp>
      <p:sp>
        <p:nvSpPr>
          <p:cNvPr id="9"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altLang="ja-JP"/>
          </a:p>
        </p:txBody>
      </p:sp>
      <p:sp>
        <p:nvSpPr>
          <p:cNvPr id="10" name="Rectangle 6"/>
          <p:cNvSpPr>
            <a:spLocks noGrp="1" noChangeArrowheads="1"/>
          </p:cNvSpPr>
          <p:nvPr>
            <p:ph type="sldNum" sz="quarter" idx="12"/>
          </p:nvPr>
        </p:nvSpPr>
        <p:spPr/>
        <p:txBody>
          <a:bodyPr/>
          <a:lstStyle>
            <a:lvl1pPr>
              <a:defRPr/>
            </a:lvl1pPr>
          </a:lstStyle>
          <a:p>
            <a:pPr>
              <a:defRPr/>
            </a:pPr>
            <a:fld id="{2CCD89DE-6C95-4296-AE2B-A0E9CE6A8490}" type="slidenum">
              <a:rPr lang="en-GB" altLang="ja-JP"/>
              <a:pPr>
                <a:defRPr/>
              </a:pPr>
              <a:t>‹#›</a:t>
            </a:fld>
            <a:endParaRPr lang="en-GB" altLang="ja-JP"/>
          </a:p>
        </p:txBody>
      </p:sp>
    </p:spTree>
    <p:extLst>
      <p:ext uri="{BB962C8B-B14F-4D97-AF65-F5344CB8AC3E}">
        <p14:creationId xmlns:p14="http://schemas.microsoft.com/office/powerpoint/2010/main" val="1593093566"/>
      </p:ext>
    </p:extLst>
  </p:cSld>
  <p:clrMapOvr>
    <a:masterClrMapping/>
  </p:clrMapOvr>
  <p:transition>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3" name="Rectangle 7"/>
          <p:cNvSpPr>
            <a:spLocks noChangeArrowheads="1"/>
          </p:cNvSpPr>
          <p:nvPr/>
        </p:nvSpPr>
        <p:spPr bwMode="auto">
          <a:xfrm>
            <a:off x="0" y="0"/>
            <a:ext cx="9144000" cy="80963"/>
          </a:xfrm>
          <a:prstGeom prst="rect">
            <a:avLst/>
          </a:prstGeom>
          <a:solidFill>
            <a:srgbClr val="558ED5"/>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ltLang="ja-JP">
              <a:solidFill>
                <a:srgbClr val="FFFFFF"/>
              </a:solidFill>
              <a:ea typeface="ＭＳ Ｐゴシック" charset="-128"/>
            </a:endParaRPr>
          </a:p>
        </p:txBody>
      </p:sp>
      <p:sp>
        <p:nvSpPr>
          <p:cNvPr id="2" name="Title 1"/>
          <p:cNvSpPr>
            <a:spLocks noGrp="1"/>
          </p:cNvSpPr>
          <p:nvPr>
            <p:ph type="title"/>
          </p:nvPr>
        </p:nvSpPr>
        <p:spPr/>
        <p:txBody>
          <a:bodyPr/>
          <a:lstStyle/>
          <a:p>
            <a:r>
              <a:rPr lang="ja-JP" altLang="en-US"/>
              <a:t>マスター タイトルの書式設定</a:t>
            </a:r>
            <a:endParaRPr lang="en-GB"/>
          </a:p>
        </p:txBody>
      </p:sp>
      <p:sp>
        <p:nvSpPr>
          <p:cNvPr id="4"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altLang="ja-JP"/>
          </a:p>
        </p:txBody>
      </p:sp>
      <p:sp>
        <p:nvSpPr>
          <p:cNvPr id="5"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vl1pPr>
          </a:lstStyle>
          <a:p>
            <a:pPr>
              <a:defRPr/>
            </a:pPr>
            <a:fld id="{CD7F5C5D-502D-456A-9744-2B56B0745DC4}" type="slidenum">
              <a:rPr lang="en-GB" altLang="ja-JP"/>
              <a:pPr>
                <a:defRPr/>
              </a:pPr>
              <a:t>‹#›</a:t>
            </a:fld>
            <a:endParaRPr lang="en-GB" altLang="ja-JP"/>
          </a:p>
        </p:txBody>
      </p:sp>
    </p:spTree>
    <p:extLst>
      <p:ext uri="{BB962C8B-B14F-4D97-AF65-F5344CB8AC3E}">
        <p14:creationId xmlns:p14="http://schemas.microsoft.com/office/powerpoint/2010/main" val="2183550777"/>
      </p:ext>
    </p:extLst>
  </p:cSld>
  <p:clrMapOvr>
    <a:masterClrMapping/>
  </p:clrMapOvr>
  <p:transition>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7"/>
          <p:cNvSpPr>
            <a:spLocks noChangeArrowheads="1"/>
          </p:cNvSpPr>
          <p:nvPr/>
        </p:nvSpPr>
        <p:spPr bwMode="auto">
          <a:xfrm>
            <a:off x="0" y="0"/>
            <a:ext cx="9144000" cy="80963"/>
          </a:xfrm>
          <a:prstGeom prst="rect">
            <a:avLst/>
          </a:prstGeom>
          <a:solidFill>
            <a:srgbClr val="558ED5"/>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ltLang="ja-JP">
              <a:solidFill>
                <a:srgbClr val="FFFFFF"/>
              </a:solidFill>
              <a:ea typeface="ＭＳ Ｐゴシック" charset="-128"/>
            </a:endParaRPr>
          </a:p>
        </p:txBody>
      </p:sp>
      <p:sp>
        <p:nvSpPr>
          <p:cNvPr id="3" name="Rectangle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altLang="ja-JP"/>
          </a:p>
        </p:txBody>
      </p:sp>
      <p:sp>
        <p:nvSpPr>
          <p:cNvPr id="4" name="Rectangle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a:defRPr/>
            </a:lvl1pPr>
          </a:lstStyle>
          <a:p>
            <a:pPr>
              <a:defRPr/>
            </a:pPr>
            <a:fld id="{E69A1816-A216-4E06-A204-54C72BF36E7A}" type="slidenum">
              <a:rPr lang="en-GB" altLang="ja-JP"/>
              <a:pPr>
                <a:defRPr/>
              </a:pPr>
              <a:t>‹#›</a:t>
            </a:fld>
            <a:endParaRPr lang="en-GB" altLang="ja-JP"/>
          </a:p>
        </p:txBody>
      </p:sp>
    </p:spTree>
    <p:extLst>
      <p:ext uri="{BB962C8B-B14F-4D97-AF65-F5344CB8AC3E}">
        <p14:creationId xmlns:p14="http://schemas.microsoft.com/office/powerpoint/2010/main" val="487492401"/>
      </p:ext>
    </p:extLst>
  </p:cSld>
  <p:clrMapOvr>
    <a:masterClrMapping/>
  </p:clrMapOvr>
  <p:transition>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5" name="Rectangle 7"/>
          <p:cNvSpPr>
            <a:spLocks noChangeArrowheads="1"/>
          </p:cNvSpPr>
          <p:nvPr/>
        </p:nvSpPr>
        <p:spPr bwMode="auto">
          <a:xfrm>
            <a:off x="0" y="0"/>
            <a:ext cx="9144000" cy="80963"/>
          </a:xfrm>
          <a:prstGeom prst="rect">
            <a:avLst/>
          </a:prstGeom>
          <a:solidFill>
            <a:srgbClr val="558ED5"/>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ltLang="ja-JP">
              <a:solidFill>
                <a:srgbClr val="FFFFFF"/>
              </a:solidFill>
              <a:ea typeface="ＭＳ Ｐゴシック" charset="-128"/>
            </a:endParaRP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Date Placeholder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altLang="ja-JP"/>
          </a:p>
        </p:txBody>
      </p:sp>
      <p:sp>
        <p:nvSpPr>
          <p:cNvPr id="7" name="Footer Placeholder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altLang="ja-JP"/>
          </a:p>
        </p:txBody>
      </p:sp>
      <p:sp>
        <p:nvSpPr>
          <p:cNvPr id="8" name="Rectangle 10"/>
          <p:cNvSpPr>
            <a:spLocks noGrp="1" noChangeArrowheads="1"/>
          </p:cNvSpPr>
          <p:nvPr>
            <p:ph type="sldNum" sz="quarter" idx="12"/>
          </p:nvPr>
        </p:nvSpPr>
        <p:spPr/>
        <p:txBody>
          <a:bodyPr/>
          <a:lstStyle>
            <a:lvl1pPr>
              <a:defRPr/>
            </a:lvl1pPr>
          </a:lstStyle>
          <a:p>
            <a:pPr>
              <a:defRPr/>
            </a:pPr>
            <a:fld id="{AF8A5EED-322D-493C-8715-E634C8119E91}" type="slidenum">
              <a:rPr lang="en-GB" altLang="ja-JP"/>
              <a:pPr>
                <a:defRPr/>
              </a:pPr>
              <a:t>‹#›</a:t>
            </a:fld>
            <a:endParaRPr lang="en-GB" altLang="ja-JP"/>
          </a:p>
        </p:txBody>
      </p:sp>
    </p:spTree>
    <p:extLst>
      <p:ext uri="{BB962C8B-B14F-4D97-AF65-F5344CB8AC3E}">
        <p14:creationId xmlns:p14="http://schemas.microsoft.com/office/powerpoint/2010/main" val="3891634133"/>
      </p:ext>
    </p:extLst>
  </p:cSld>
  <p:clrMapOvr>
    <a:masterClrMapping/>
  </p:clrMapOvr>
  <p:transition>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5" name="Rectangle 7"/>
          <p:cNvSpPr>
            <a:spLocks noChangeArrowheads="1"/>
          </p:cNvSpPr>
          <p:nvPr/>
        </p:nvSpPr>
        <p:spPr bwMode="auto">
          <a:xfrm>
            <a:off x="0" y="0"/>
            <a:ext cx="9144000" cy="80963"/>
          </a:xfrm>
          <a:prstGeom prst="rect">
            <a:avLst/>
          </a:prstGeom>
          <a:solidFill>
            <a:srgbClr val="558ED5"/>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ltLang="ja-JP">
              <a:solidFill>
                <a:srgbClr val="FFFFFF"/>
              </a:solidFill>
              <a:ea typeface="ＭＳ Ｐゴシック" charset="-128"/>
            </a:endParaRP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Date Placeholder 4"/>
          <p:cNvSpPr>
            <a:spLocks noGrp="1" noChangeArrowheads="1"/>
          </p:cNvSpPr>
          <p:nvPr>
            <p:ph type="dt" sz="half" idx="10"/>
          </p:nvPr>
        </p:nvSpPr>
        <p:spPr>
          <a:xfrm>
            <a:off x="969963" y="6227763"/>
            <a:ext cx="2133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altLang="ja-JP"/>
          </a:p>
        </p:txBody>
      </p:sp>
      <p:sp>
        <p:nvSpPr>
          <p:cNvPr id="7" name="Footer Placeholder 5"/>
          <p:cNvSpPr>
            <a:spLocks noGrp="1" noChangeArrowheads="1"/>
          </p:cNvSpPr>
          <p:nvPr>
            <p:ph type="ftr" sz="quarter" idx="11"/>
          </p:nvPr>
        </p:nvSpPr>
        <p:spPr>
          <a:xfrm>
            <a:off x="3425825" y="6227763"/>
            <a:ext cx="2895600" cy="476250"/>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charset="-128"/>
              </a:defRPr>
            </a:lvl1pPr>
          </a:lstStyle>
          <a:p>
            <a:pPr>
              <a:defRPr/>
            </a:pPr>
            <a:endParaRPr lang="en-US" altLang="ja-JP"/>
          </a:p>
        </p:txBody>
      </p:sp>
      <p:sp>
        <p:nvSpPr>
          <p:cNvPr id="8" name="Rectangle 10"/>
          <p:cNvSpPr>
            <a:spLocks noGrp="1" noChangeArrowheads="1"/>
          </p:cNvSpPr>
          <p:nvPr>
            <p:ph type="sldNum" sz="quarter" idx="12"/>
          </p:nvPr>
        </p:nvSpPr>
        <p:spPr/>
        <p:txBody>
          <a:bodyPr/>
          <a:lstStyle>
            <a:lvl1pPr>
              <a:defRPr/>
            </a:lvl1pPr>
          </a:lstStyle>
          <a:p>
            <a:pPr>
              <a:defRPr/>
            </a:pPr>
            <a:fld id="{93EB5CE0-A8FB-4361-B277-CC05905082FA}" type="slidenum">
              <a:rPr lang="en-GB" altLang="ja-JP"/>
              <a:pPr>
                <a:defRPr/>
              </a:pPr>
              <a:t>‹#›</a:t>
            </a:fld>
            <a:endParaRPr lang="en-GB" altLang="ja-JP"/>
          </a:p>
        </p:txBody>
      </p:sp>
    </p:spTree>
    <p:extLst>
      <p:ext uri="{BB962C8B-B14F-4D97-AF65-F5344CB8AC3E}">
        <p14:creationId xmlns:p14="http://schemas.microsoft.com/office/powerpoint/2010/main" val="1354983944"/>
      </p:ext>
    </p:extLst>
  </p:cSld>
  <p:clrMapOvr>
    <a:masterClrMapping/>
  </p:clrMapOvr>
  <p:transition>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12.png"/><Relationship Id="rId2" Type="http://schemas.openxmlformats.org/officeDocument/2006/relationships/slideLayout" Target="../slideLayouts/slideLayout18.xml"/><Relationship Id="rId16" Type="http://schemas.openxmlformats.org/officeDocument/2006/relationships/image" Target="../media/image1.jpe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 descr="IPCCLogoBlue_RGB_72PPI.jp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5214938" y="6000750"/>
            <a:ext cx="38735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054100" y="163513"/>
            <a:ext cx="791845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en-GB" altLang="ja-JP"/>
          </a:p>
        </p:txBody>
      </p:sp>
      <p:sp>
        <p:nvSpPr>
          <p:cNvPr id="1028" name="Rectangle 3"/>
          <p:cNvSpPr>
            <a:spLocks noGrp="1" noChangeArrowheads="1"/>
          </p:cNvSpPr>
          <p:nvPr>
            <p:ph type="body" idx="1"/>
          </p:nvPr>
        </p:nvSpPr>
        <p:spPr bwMode="auto">
          <a:xfrm>
            <a:off x="1052513" y="1600200"/>
            <a:ext cx="76342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ltLang="ja-JP"/>
          </a:p>
        </p:txBody>
      </p:sp>
      <p:sp>
        <p:nvSpPr>
          <p:cNvPr id="139270" name="Rectangle 6"/>
          <p:cNvSpPr>
            <a:spLocks noGrp="1" noChangeArrowheads="1"/>
          </p:cNvSpPr>
          <p:nvPr>
            <p:ph type="sldNum" sz="quarter" idx="4"/>
          </p:nvPr>
        </p:nvSpPr>
        <p:spPr bwMode="auto">
          <a:xfrm>
            <a:off x="1285875" y="6572250"/>
            <a:ext cx="642938" cy="2857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charset="-128"/>
              </a:defRPr>
            </a:lvl1pPr>
          </a:lstStyle>
          <a:p>
            <a:pPr>
              <a:defRPr/>
            </a:pPr>
            <a:fld id="{FEBCF2FC-6738-4D25-AA6F-C9015822CC19}" type="slidenum">
              <a:rPr lang="en-GB" altLang="ja-JP"/>
              <a:pPr>
                <a:defRPr/>
              </a:pPr>
              <a:t>‹#›</a:t>
            </a:fld>
            <a:endParaRPr lang="en-GB" altLang="ja-JP"/>
          </a:p>
        </p:txBody>
      </p:sp>
      <p:pic>
        <p:nvPicPr>
          <p:cNvPr id="1030" name="Picture 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0" y="6261100"/>
            <a:ext cx="92868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0" y="0"/>
            <a:ext cx="9144000" cy="80963"/>
          </a:xfrm>
          <a:prstGeom prst="rect">
            <a:avLst/>
          </a:prstGeom>
          <a:solidFill>
            <a:srgbClr val="558ED5"/>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en-US" altLang="ja-JP">
              <a:solidFill>
                <a:srgbClr val="FFFFFF"/>
              </a:solidFill>
              <a:ea typeface="ＭＳ Ｐゴシック" charset="-128"/>
            </a:endParaRPr>
          </a:p>
        </p:txBody>
      </p:sp>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 id="2147484563" r:id="rId13"/>
    <p:sldLayoutId id="2147484564" r:id="rId14"/>
    <p:sldLayoutId id="2147484565" r:id="rId15"/>
    <p:sldLayoutId id="2147484569" r:id="rId16"/>
  </p:sldLayoutIdLst>
  <p:transition>
    <p:cover/>
  </p:transition>
  <p:txStyles>
    <p:titleStyle>
      <a:lvl1pPr algn="l" rtl="0" eaLnBrk="1" fontAlgn="base" hangingPunct="1">
        <a:spcBef>
          <a:spcPct val="0"/>
        </a:spcBef>
        <a:spcAft>
          <a:spcPct val="0"/>
        </a:spcAft>
        <a:defRPr kumimoji="1" sz="4000" b="1">
          <a:solidFill>
            <a:srgbClr val="990002"/>
          </a:solidFill>
          <a:latin typeface="Frutiger LT Pro 57 Condensed" pitchFamily="34" charset="0"/>
          <a:ea typeface="+mj-ea"/>
          <a:cs typeface="+mj-cs"/>
        </a:defRPr>
      </a:lvl1pPr>
      <a:lvl2pPr algn="l" rtl="0" eaLnBrk="1" fontAlgn="base" hangingPunct="1">
        <a:spcBef>
          <a:spcPct val="0"/>
        </a:spcBef>
        <a:spcAft>
          <a:spcPct val="0"/>
        </a:spcAft>
        <a:defRPr kumimoji="1" sz="4000" b="1">
          <a:solidFill>
            <a:srgbClr val="990002"/>
          </a:solidFill>
          <a:effectLst>
            <a:outerShdw blurRad="38100" dist="38100" dir="2700000" algn="tl">
              <a:srgbClr val="C0C0C0"/>
            </a:outerShdw>
          </a:effectLst>
          <a:latin typeface="Frutiger LT Pro 57 Condensed" pitchFamily="34" charset="0"/>
        </a:defRPr>
      </a:lvl2pPr>
      <a:lvl3pPr algn="l" rtl="0" eaLnBrk="1" fontAlgn="base" hangingPunct="1">
        <a:spcBef>
          <a:spcPct val="0"/>
        </a:spcBef>
        <a:spcAft>
          <a:spcPct val="0"/>
        </a:spcAft>
        <a:defRPr kumimoji="1" sz="4000" b="1">
          <a:solidFill>
            <a:srgbClr val="990002"/>
          </a:solidFill>
          <a:effectLst>
            <a:outerShdw blurRad="38100" dist="38100" dir="2700000" algn="tl">
              <a:srgbClr val="C0C0C0"/>
            </a:outerShdw>
          </a:effectLst>
          <a:latin typeface="Frutiger LT Pro 57 Condensed" pitchFamily="34" charset="0"/>
        </a:defRPr>
      </a:lvl3pPr>
      <a:lvl4pPr algn="l" rtl="0" eaLnBrk="1" fontAlgn="base" hangingPunct="1">
        <a:spcBef>
          <a:spcPct val="0"/>
        </a:spcBef>
        <a:spcAft>
          <a:spcPct val="0"/>
        </a:spcAft>
        <a:defRPr kumimoji="1" sz="4000" b="1">
          <a:solidFill>
            <a:srgbClr val="990002"/>
          </a:solidFill>
          <a:effectLst>
            <a:outerShdw blurRad="38100" dist="38100" dir="2700000" algn="tl">
              <a:srgbClr val="C0C0C0"/>
            </a:outerShdw>
          </a:effectLst>
          <a:latin typeface="Frutiger LT Pro 57 Condensed" pitchFamily="34" charset="0"/>
        </a:defRPr>
      </a:lvl4pPr>
      <a:lvl5pPr algn="l" rtl="0" eaLnBrk="1" fontAlgn="base" hangingPunct="1">
        <a:spcBef>
          <a:spcPct val="0"/>
        </a:spcBef>
        <a:spcAft>
          <a:spcPct val="0"/>
        </a:spcAft>
        <a:defRPr kumimoji="1" sz="4000" b="1">
          <a:solidFill>
            <a:srgbClr val="990002"/>
          </a:solidFill>
          <a:effectLst>
            <a:outerShdw blurRad="38100" dist="38100" dir="2700000" algn="tl">
              <a:srgbClr val="C0C0C0"/>
            </a:outerShdw>
          </a:effectLst>
          <a:latin typeface="Frutiger LT Pro 57 Condensed" pitchFamily="34" charset="0"/>
        </a:defRPr>
      </a:lvl5pPr>
      <a:lvl6pPr marL="457200" algn="l" rtl="0" eaLnBrk="1" fontAlgn="base" hangingPunct="1">
        <a:spcBef>
          <a:spcPct val="0"/>
        </a:spcBef>
        <a:spcAft>
          <a:spcPct val="0"/>
        </a:spcAft>
        <a:defRPr kumimoji="1" sz="3600" b="1" i="1">
          <a:solidFill>
            <a:srgbClr val="336699"/>
          </a:solidFill>
          <a:effectLst>
            <a:outerShdw blurRad="38100" dist="38100" dir="2700000" algn="tl">
              <a:srgbClr val="C0C0C0"/>
            </a:outerShdw>
          </a:effectLst>
          <a:latin typeface="Arial" pitchFamily="34" charset="0"/>
        </a:defRPr>
      </a:lvl6pPr>
      <a:lvl7pPr marL="914400" algn="l" rtl="0" eaLnBrk="1" fontAlgn="base" hangingPunct="1">
        <a:spcBef>
          <a:spcPct val="0"/>
        </a:spcBef>
        <a:spcAft>
          <a:spcPct val="0"/>
        </a:spcAft>
        <a:defRPr kumimoji="1" sz="3600" b="1" i="1">
          <a:solidFill>
            <a:srgbClr val="336699"/>
          </a:solidFill>
          <a:effectLst>
            <a:outerShdw blurRad="38100" dist="38100" dir="2700000" algn="tl">
              <a:srgbClr val="C0C0C0"/>
            </a:outerShdw>
          </a:effectLst>
          <a:latin typeface="Arial" pitchFamily="34" charset="0"/>
        </a:defRPr>
      </a:lvl7pPr>
      <a:lvl8pPr marL="1371600" algn="l" rtl="0" eaLnBrk="1" fontAlgn="base" hangingPunct="1">
        <a:spcBef>
          <a:spcPct val="0"/>
        </a:spcBef>
        <a:spcAft>
          <a:spcPct val="0"/>
        </a:spcAft>
        <a:defRPr kumimoji="1" sz="3600" b="1" i="1">
          <a:solidFill>
            <a:srgbClr val="336699"/>
          </a:solidFill>
          <a:effectLst>
            <a:outerShdw blurRad="38100" dist="38100" dir="2700000" algn="tl">
              <a:srgbClr val="C0C0C0"/>
            </a:outerShdw>
          </a:effectLst>
          <a:latin typeface="Arial" pitchFamily="34" charset="0"/>
        </a:defRPr>
      </a:lvl8pPr>
      <a:lvl9pPr marL="1828800" algn="l" rtl="0" eaLnBrk="1" fontAlgn="base" hangingPunct="1">
        <a:spcBef>
          <a:spcPct val="0"/>
        </a:spcBef>
        <a:spcAft>
          <a:spcPct val="0"/>
        </a:spcAft>
        <a:defRPr kumimoji="1" sz="3600" b="1" i="1">
          <a:solidFill>
            <a:srgbClr val="336699"/>
          </a:solidFill>
          <a:effectLst>
            <a:outerShdw blurRad="38100" dist="38100" dir="2700000" algn="tl">
              <a:srgbClr val="C0C0C0"/>
            </a:outerShdw>
          </a:effectLst>
          <a:latin typeface="Arial" pitchFamily="34" charset="0"/>
        </a:defRPr>
      </a:lvl9pPr>
    </p:titleStyle>
    <p:bodyStyle>
      <a:lvl1pPr marL="342900" indent="-342900" algn="l" rtl="0" eaLnBrk="1" fontAlgn="base" hangingPunct="1">
        <a:spcBef>
          <a:spcPct val="20000"/>
        </a:spcBef>
        <a:spcAft>
          <a:spcPct val="0"/>
        </a:spcAft>
        <a:buChar char="•"/>
        <a:defRPr kumimoji="1" sz="2800">
          <a:solidFill>
            <a:srgbClr val="5492CD"/>
          </a:solidFill>
          <a:latin typeface="Frutiger LT Pro 57 Condensed" pitchFamily="34" charset="0"/>
          <a:ea typeface="+mn-ea"/>
          <a:cs typeface="+mn-cs"/>
        </a:defRPr>
      </a:lvl1pPr>
      <a:lvl2pPr marL="742950" indent="-285750" algn="l" rtl="0" eaLnBrk="1" fontAlgn="base" hangingPunct="1">
        <a:spcBef>
          <a:spcPct val="20000"/>
        </a:spcBef>
        <a:spcAft>
          <a:spcPct val="0"/>
        </a:spcAft>
        <a:buChar char="–"/>
        <a:defRPr kumimoji="1" sz="2400">
          <a:solidFill>
            <a:srgbClr val="5B92E5"/>
          </a:solidFill>
          <a:latin typeface="Frutiger LT Pro 57 Condensed" pitchFamily="34" charset="0"/>
        </a:defRPr>
      </a:lvl2pPr>
      <a:lvl3pPr marL="1143000" indent="-228600" algn="l" rtl="0" eaLnBrk="1" fontAlgn="base" hangingPunct="1">
        <a:spcBef>
          <a:spcPct val="20000"/>
        </a:spcBef>
        <a:spcAft>
          <a:spcPct val="0"/>
        </a:spcAft>
        <a:buChar char="•"/>
        <a:defRPr kumimoji="1" sz="2000">
          <a:solidFill>
            <a:srgbClr val="5B92E5"/>
          </a:solidFill>
          <a:latin typeface="Frutiger LT Pro 57 Condensed" pitchFamily="34" charset="0"/>
        </a:defRPr>
      </a:lvl3pPr>
      <a:lvl4pPr marL="1600200" indent="-228600" algn="l" rtl="0" eaLnBrk="1" fontAlgn="base" hangingPunct="1">
        <a:spcBef>
          <a:spcPct val="20000"/>
        </a:spcBef>
        <a:spcAft>
          <a:spcPct val="0"/>
        </a:spcAft>
        <a:buChar char="–"/>
        <a:defRPr kumimoji="1">
          <a:solidFill>
            <a:srgbClr val="5B92E5"/>
          </a:solidFill>
          <a:latin typeface="Frutiger LT Pro 57 Condensed" pitchFamily="34" charset="0"/>
        </a:defRPr>
      </a:lvl4pPr>
      <a:lvl5pPr marL="2057400" indent="-228600" algn="l" rtl="0" eaLnBrk="1" fontAlgn="base" hangingPunct="1">
        <a:spcBef>
          <a:spcPct val="20000"/>
        </a:spcBef>
        <a:spcAft>
          <a:spcPct val="0"/>
        </a:spcAft>
        <a:buChar char="»"/>
        <a:defRPr kumimoji="1" sz="1600">
          <a:solidFill>
            <a:srgbClr val="5B92E5"/>
          </a:solidFill>
          <a:latin typeface="Frutiger LT Pro 57 Condensed" pitchFamily="34" charset="0"/>
        </a:defRPr>
      </a:lvl5pPr>
      <a:lvl6pPr marL="2514600" indent="-228600" algn="l" rtl="0" eaLnBrk="1" fontAlgn="base" hangingPunct="1">
        <a:spcBef>
          <a:spcPct val="20000"/>
        </a:spcBef>
        <a:spcAft>
          <a:spcPct val="0"/>
        </a:spcAft>
        <a:buChar char="»"/>
        <a:defRPr kumimoji="1" sz="1600">
          <a:solidFill>
            <a:schemeClr val="tx1"/>
          </a:solidFill>
          <a:latin typeface="+mn-lt"/>
        </a:defRPr>
      </a:lvl6pPr>
      <a:lvl7pPr marL="2971800" indent="-228600" algn="l" rtl="0" eaLnBrk="1" fontAlgn="base" hangingPunct="1">
        <a:spcBef>
          <a:spcPct val="20000"/>
        </a:spcBef>
        <a:spcAft>
          <a:spcPct val="0"/>
        </a:spcAft>
        <a:buChar char="»"/>
        <a:defRPr kumimoji="1" sz="1600">
          <a:solidFill>
            <a:schemeClr val="tx1"/>
          </a:solidFill>
          <a:latin typeface="+mn-lt"/>
        </a:defRPr>
      </a:lvl7pPr>
      <a:lvl8pPr marL="3429000" indent="-228600" algn="l" rtl="0" eaLnBrk="1" fontAlgn="base" hangingPunct="1">
        <a:spcBef>
          <a:spcPct val="20000"/>
        </a:spcBef>
        <a:spcAft>
          <a:spcPct val="0"/>
        </a:spcAft>
        <a:buChar char="»"/>
        <a:defRPr kumimoji="1" sz="1600">
          <a:solidFill>
            <a:schemeClr val="tx1"/>
          </a:solidFill>
          <a:latin typeface="+mn-lt"/>
        </a:defRPr>
      </a:lvl8pPr>
      <a:lvl9pPr marL="3886200" indent="-228600" algn="l" rtl="0" eaLnBrk="1" fontAlgn="base" hangingPunct="1">
        <a:spcBef>
          <a:spcPct val="20000"/>
        </a:spcBef>
        <a:spcAft>
          <a:spcPct val="0"/>
        </a:spcAft>
        <a:buChar char="»"/>
        <a:defRPr kumimoji="1" sz="1600">
          <a:solidFill>
            <a:schemeClr val="tx1"/>
          </a:solidFill>
          <a:latin typeface="+mn-lt"/>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5" descr="IPCCLogoBlue_RGB_72PPI.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214938" y="6000750"/>
            <a:ext cx="387350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1054100" y="163513"/>
            <a:ext cx="791845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ja-JP" altLang="en-GB"/>
          </a:p>
        </p:txBody>
      </p:sp>
      <p:sp>
        <p:nvSpPr>
          <p:cNvPr id="2052" name="Rectangle 3"/>
          <p:cNvSpPr>
            <a:spLocks noGrp="1" noChangeArrowheads="1"/>
          </p:cNvSpPr>
          <p:nvPr>
            <p:ph type="body" idx="1"/>
          </p:nvPr>
        </p:nvSpPr>
        <p:spPr bwMode="auto">
          <a:xfrm>
            <a:off x="1052513" y="1600200"/>
            <a:ext cx="7634287"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GB"/>
          </a:p>
        </p:txBody>
      </p:sp>
      <p:pic>
        <p:nvPicPr>
          <p:cNvPr id="2053"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6261100"/>
            <a:ext cx="92868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6261100"/>
            <a:ext cx="92868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0" y="0"/>
            <a:ext cx="9144000" cy="80963"/>
          </a:xfrm>
          <a:prstGeom prst="rect">
            <a:avLst/>
          </a:prstGeom>
          <a:solidFill>
            <a:srgbClr val="558ED5"/>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altLang="ja-JP" b="0">
              <a:solidFill>
                <a:srgbClr val="FFFFFF"/>
              </a:solidFill>
              <a:latin typeface="Arial Narrow" pitchFamily="34" charset="0"/>
              <a:ea typeface="ＭＳ Ｐゴシック" pitchFamily="50" charset="-128"/>
            </a:endParaRPr>
          </a:p>
        </p:txBody>
      </p:sp>
    </p:spTree>
  </p:cSld>
  <p:clrMap bg1="lt1" tx1="dk1" bg2="lt2" tx2="dk2" accent1="accent1" accent2="accent2" accent3="accent3" accent4="accent4" accent5="accent5" accent6="accent6" hlink="hlink" folHlink="folHlink"/>
  <p:sldLayoutIdLst>
    <p:sldLayoutId id="2147484567" r:id="rId1"/>
    <p:sldLayoutId id="2147484539" r:id="rId2"/>
    <p:sldLayoutId id="2147484540" r:id="rId3"/>
    <p:sldLayoutId id="2147484541" r:id="rId4"/>
    <p:sldLayoutId id="2147484542" r:id="rId5"/>
    <p:sldLayoutId id="2147484543" r:id="rId6"/>
    <p:sldLayoutId id="2147484544" r:id="rId7"/>
    <p:sldLayoutId id="2147484545" r:id="rId8"/>
    <p:sldLayoutId id="2147484546" r:id="rId9"/>
    <p:sldLayoutId id="2147484547" r:id="rId10"/>
    <p:sldLayoutId id="2147484548" r:id="rId11"/>
    <p:sldLayoutId id="2147484549" r:id="rId12"/>
    <p:sldLayoutId id="2147484550" r:id="rId13"/>
    <p:sldLayoutId id="2147484568" r:id="rId14"/>
  </p:sldLayoutIdLst>
  <p:transition>
    <p:cover/>
  </p:transition>
  <p:txStyles>
    <p:titleStyle>
      <a:lvl1pPr algn="l" rtl="0" eaLnBrk="0" fontAlgn="base" hangingPunct="0">
        <a:spcBef>
          <a:spcPct val="0"/>
        </a:spcBef>
        <a:spcAft>
          <a:spcPct val="0"/>
        </a:spcAft>
        <a:defRPr kumimoji="1" sz="4000" b="1">
          <a:solidFill>
            <a:srgbClr val="990002"/>
          </a:solidFill>
          <a:latin typeface="Frutiger LT Pro 57 Condensed" pitchFamily="34" charset="0"/>
          <a:ea typeface="+mj-ea"/>
          <a:cs typeface="+mj-cs"/>
        </a:defRPr>
      </a:lvl1pPr>
      <a:lvl2pPr algn="l" rtl="0" eaLnBrk="0" fontAlgn="base" hangingPunct="0">
        <a:spcBef>
          <a:spcPct val="0"/>
        </a:spcBef>
        <a:spcAft>
          <a:spcPct val="0"/>
        </a:spcAft>
        <a:defRPr kumimoji="1" sz="4000" b="1">
          <a:solidFill>
            <a:srgbClr val="990002"/>
          </a:solidFill>
          <a:effectLst>
            <a:outerShdw blurRad="38100" dist="38100" dir="2700000" algn="tl">
              <a:srgbClr val="C0C0C0"/>
            </a:outerShdw>
          </a:effectLst>
          <a:latin typeface="Frutiger LT Pro 57 Condensed" pitchFamily="34" charset="0"/>
        </a:defRPr>
      </a:lvl2pPr>
      <a:lvl3pPr algn="l" rtl="0" eaLnBrk="0" fontAlgn="base" hangingPunct="0">
        <a:spcBef>
          <a:spcPct val="0"/>
        </a:spcBef>
        <a:spcAft>
          <a:spcPct val="0"/>
        </a:spcAft>
        <a:defRPr kumimoji="1" sz="4000" b="1">
          <a:solidFill>
            <a:srgbClr val="990002"/>
          </a:solidFill>
          <a:effectLst>
            <a:outerShdw blurRad="38100" dist="38100" dir="2700000" algn="tl">
              <a:srgbClr val="C0C0C0"/>
            </a:outerShdw>
          </a:effectLst>
          <a:latin typeface="Frutiger LT Pro 57 Condensed" pitchFamily="34" charset="0"/>
        </a:defRPr>
      </a:lvl3pPr>
      <a:lvl4pPr algn="l" rtl="0" eaLnBrk="0" fontAlgn="base" hangingPunct="0">
        <a:spcBef>
          <a:spcPct val="0"/>
        </a:spcBef>
        <a:spcAft>
          <a:spcPct val="0"/>
        </a:spcAft>
        <a:defRPr kumimoji="1" sz="4000" b="1">
          <a:solidFill>
            <a:srgbClr val="990002"/>
          </a:solidFill>
          <a:effectLst>
            <a:outerShdw blurRad="38100" dist="38100" dir="2700000" algn="tl">
              <a:srgbClr val="C0C0C0"/>
            </a:outerShdw>
          </a:effectLst>
          <a:latin typeface="Frutiger LT Pro 57 Condensed" pitchFamily="34" charset="0"/>
        </a:defRPr>
      </a:lvl4pPr>
      <a:lvl5pPr algn="l" rtl="0" eaLnBrk="0" fontAlgn="base" hangingPunct="0">
        <a:spcBef>
          <a:spcPct val="0"/>
        </a:spcBef>
        <a:spcAft>
          <a:spcPct val="0"/>
        </a:spcAft>
        <a:defRPr kumimoji="1" sz="4000" b="1">
          <a:solidFill>
            <a:srgbClr val="990002"/>
          </a:solidFill>
          <a:effectLst>
            <a:outerShdw blurRad="38100" dist="38100" dir="2700000" algn="tl">
              <a:srgbClr val="C0C0C0"/>
            </a:outerShdw>
          </a:effectLst>
          <a:latin typeface="Frutiger LT Pro 57 Condensed" pitchFamily="34" charset="0"/>
        </a:defRPr>
      </a:lvl5pPr>
      <a:lvl6pPr marL="457200" algn="l" rtl="0" eaLnBrk="1" fontAlgn="base" hangingPunct="1">
        <a:spcBef>
          <a:spcPct val="0"/>
        </a:spcBef>
        <a:spcAft>
          <a:spcPct val="0"/>
        </a:spcAft>
        <a:defRPr kumimoji="1" sz="3600" b="1" i="1">
          <a:solidFill>
            <a:srgbClr val="336699"/>
          </a:solidFill>
          <a:effectLst>
            <a:outerShdw blurRad="38100" dist="38100" dir="2700000" algn="tl">
              <a:srgbClr val="C0C0C0"/>
            </a:outerShdw>
          </a:effectLst>
          <a:latin typeface="Arial" pitchFamily="34" charset="0"/>
        </a:defRPr>
      </a:lvl6pPr>
      <a:lvl7pPr marL="914400" algn="l" rtl="0" eaLnBrk="1" fontAlgn="base" hangingPunct="1">
        <a:spcBef>
          <a:spcPct val="0"/>
        </a:spcBef>
        <a:spcAft>
          <a:spcPct val="0"/>
        </a:spcAft>
        <a:defRPr kumimoji="1" sz="3600" b="1" i="1">
          <a:solidFill>
            <a:srgbClr val="336699"/>
          </a:solidFill>
          <a:effectLst>
            <a:outerShdw blurRad="38100" dist="38100" dir="2700000" algn="tl">
              <a:srgbClr val="C0C0C0"/>
            </a:outerShdw>
          </a:effectLst>
          <a:latin typeface="Arial" pitchFamily="34" charset="0"/>
        </a:defRPr>
      </a:lvl7pPr>
      <a:lvl8pPr marL="1371600" algn="l" rtl="0" eaLnBrk="1" fontAlgn="base" hangingPunct="1">
        <a:spcBef>
          <a:spcPct val="0"/>
        </a:spcBef>
        <a:spcAft>
          <a:spcPct val="0"/>
        </a:spcAft>
        <a:defRPr kumimoji="1" sz="3600" b="1" i="1">
          <a:solidFill>
            <a:srgbClr val="336699"/>
          </a:solidFill>
          <a:effectLst>
            <a:outerShdw blurRad="38100" dist="38100" dir="2700000" algn="tl">
              <a:srgbClr val="C0C0C0"/>
            </a:outerShdw>
          </a:effectLst>
          <a:latin typeface="Arial" pitchFamily="34" charset="0"/>
        </a:defRPr>
      </a:lvl8pPr>
      <a:lvl9pPr marL="1828800" algn="l" rtl="0" eaLnBrk="1" fontAlgn="base" hangingPunct="1">
        <a:spcBef>
          <a:spcPct val="0"/>
        </a:spcBef>
        <a:spcAft>
          <a:spcPct val="0"/>
        </a:spcAft>
        <a:defRPr kumimoji="1" sz="3600" b="1" i="1">
          <a:solidFill>
            <a:srgbClr val="336699"/>
          </a:solidFill>
          <a:effectLst>
            <a:outerShdw blurRad="38100" dist="38100" dir="2700000" algn="tl">
              <a:srgbClr val="C0C0C0"/>
            </a:outerShdw>
          </a:effectLst>
          <a:latin typeface="Arial" pitchFamily="34" charset="0"/>
        </a:defRPr>
      </a:lvl9pPr>
    </p:titleStyle>
    <p:bodyStyle>
      <a:lvl1pPr marL="342900" indent="-342900" algn="l" rtl="0" eaLnBrk="0" fontAlgn="base" hangingPunct="0">
        <a:spcBef>
          <a:spcPct val="20000"/>
        </a:spcBef>
        <a:spcAft>
          <a:spcPct val="0"/>
        </a:spcAft>
        <a:buChar char="•"/>
        <a:defRPr kumimoji="1" sz="2800">
          <a:solidFill>
            <a:srgbClr val="002060"/>
          </a:solidFill>
          <a:latin typeface="Frutiger LT Pro 57 Condensed" pitchFamily="34" charset="0"/>
          <a:ea typeface="+mn-ea"/>
          <a:cs typeface="+mn-cs"/>
        </a:defRPr>
      </a:lvl1pPr>
      <a:lvl2pPr marL="742950" indent="-285750" algn="l" rtl="0" eaLnBrk="0" fontAlgn="base" hangingPunct="0">
        <a:spcBef>
          <a:spcPct val="20000"/>
        </a:spcBef>
        <a:spcAft>
          <a:spcPct val="0"/>
        </a:spcAft>
        <a:buChar char="–"/>
        <a:defRPr kumimoji="1" sz="2400">
          <a:solidFill>
            <a:srgbClr val="002060"/>
          </a:solidFill>
          <a:latin typeface="Frutiger LT Pro 57 Condensed" pitchFamily="34" charset="0"/>
        </a:defRPr>
      </a:lvl2pPr>
      <a:lvl3pPr marL="1143000" indent="-228600" algn="l" rtl="0" eaLnBrk="0" fontAlgn="base" hangingPunct="0">
        <a:spcBef>
          <a:spcPct val="20000"/>
        </a:spcBef>
        <a:spcAft>
          <a:spcPct val="0"/>
        </a:spcAft>
        <a:buChar char="•"/>
        <a:defRPr kumimoji="1" sz="2000">
          <a:solidFill>
            <a:srgbClr val="002060"/>
          </a:solidFill>
          <a:latin typeface="Frutiger LT Pro 57 Condensed" pitchFamily="34" charset="0"/>
        </a:defRPr>
      </a:lvl3pPr>
      <a:lvl4pPr marL="1600200" indent="-228600" algn="l" rtl="0" eaLnBrk="0" fontAlgn="base" hangingPunct="0">
        <a:spcBef>
          <a:spcPct val="20000"/>
        </a:spcBef>
        <a:spcAft>
          <a:spcPct val="0"/>
        </a:spcAft>
        <a:buChar char="–"/>
        <a:defRPr kumimoji="1">
          <a:solidFill>
            <a:srgbClr val="002060"/>
          </a:solidFill>
          <a:latin typeface="Frutiger LT Pro 57 Condensed" pitchFamily="34" charset="0"/>
        </a:defRPr>
      </a:lvl4pPr>
      <a:lvl5pPr marL="2057400" indent="-228600" algn="l" rtl="0" eaLnBrk="0" fontAlgn="base" hangingPunct="0">
        <a:spcBef>
          <a:spcPct val="20000"/>
        </a:spcBef>
        <a:spcAft>
          <a:spcPct val="0"/>
        </a:spcAft>
        <a:buChar char="»"/>
        <a:defRPr kumimoji="1" sz="1600">
          <a:solidFill>
            <a:srgbClr val="002060"/>
          </a:solidFill>
          <a:latin typeface="Frutiger LT Pro 57 Condensed" pitchFamily="34" charset="0"/>
        </a:defRPr>
      </a:lvl5pPr>
      <a:lvl6pPr marL="2514600" indent="-228600" algn="l" rtl="0" eaLnBrk="1" fontAlgn="base" hangingPunct="1">
        <a:spcBef>
          <a:spcPct val="20000"/>
        </a:spcBef>
        <a:spcAft>
          <a:spcPct val="0"/>
        </a:spcAft>
        <a:buChar char="»"/>
        <a:defRPr kumimoji="1" sz="1600">
          <a:solidFill>
            <a:schemeClr val="tx1"/>
          </a:solidFill>
          <a:latin typeface="+mn-lt"/>
        </a:defRPr>
      </a:lvl6pPr>
      <a:lvl7pPr marL="2971800" indent="-228600" algn="l" rtl="0" eaLnBrk="1" fontAlgn="base" hangingPunct="1">
        <a:spcBef>
          <a:spcPct val="20000"/>
        </a:spcBef>
        <a:spcAft>
          <a:spcPct val="0"/>
        </a:spcAft>
        <a:buChar char="»"/>
        <a:defRPr kumimoji="1" sz="1600">
          <a:solidFill>
            <a:schemeClr val="tx1"/>
          </a:solidFill>
          <a:latin typeface="+mn-lt"/>
        </a:defRPr>
      </a:lvl7pPr>
      <a:lvl8pPr marL="3429000" indent="-228600" algn="l" rtl="0" eaLnBrk="1" fontAlgn="base" hangingPunct="1">
        <a:spcBef>
          <a:spcPct val="20000"/>
        </a:spcBef>
        <a:spcAft>
          <a:spcPct val="0"/>
        </a:spcAft>
        <a:buChar char="»"/>
        <a:defRPr kumimoji="1" sz="1600">
          <a:solidFill>
            <a:schemeClr val="tx1"/>
          </a:solidFill>
          <a:latin typeface="+mn-lt"/>
        </a:defRPr>
      </a:lvl8pPr>
      <a:lvl9pPr marL="3886200" indent="-228600" algn="l" rtl="0" eaLnBrk="1" fontAlgn="base" hangingPunct="1">
        <a:spcBef>
          <a:spcPct val="20000"/>
        </a:spcBef>
        <a:spcAft>
          <a:spcPct val="0"/>
        </a:spcAft>
        <a:buChar char="»"/>
        <a:defRPr kumimoji="1" sz="1600">
          <a:solidFill>
            <a:schemeClr val="tx1"/>
          </a:solidFill>
          <a:latin typeface="+mn-lt"/>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6.xml"/><Relationship Id="rId1" Type="http://schemas.openxmlformats.org/officeDocument/2006/relationships/vmlDrawing" Target="../drawings/vmlDrawing2.vml"/><Relationship Id="rId5" Type="http://schemas.openxmlformats.org/officeDocument/2006/relationships/image" Target="../media/image27.e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28.emf"/><Relationship Id="rId7" Type="http://schemas.openxmlformats.org/officeDocument/2006/relationships/image" Target="../media/image32.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1.emf"/><Relationship Id="rId11" Type="http://schemas.openxmlformats.org/officeDocument/2006/relationships/image" Target="../media/image36.emf"/><Relationship Id="rId5" Type="http://schemas.openxmlformats.org/officeDocument/2006/relationships/image" Target="../media/image30.emf"/><Relationship Id="rId10" Type="http://schemas.openxmlformats.org/officeDocument/2006/relationships/image" Target="../media/image35.emf"/><Relationship Id="rId4" Type="http://schemas.openxmlformats.org/officeDocument/2006/relationships/image" Target="../media/image29.emf"/><Relationship Id="rId9" Type="http://schemas.openxmlformats.org/officeDocument/2006/relationships/image" Target="../media/image34.emf"/></Relationships>
</file>

<file path=ppt/slides/_rels/slide1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1.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223838" y="2295525"/>
            <a:ext cx="8699500" cy="561976"/>
          </a:xfrm>
        </p:spPr>
        <p:txBody>
          <a:bodyPr/>
          <a:lstStyle/>
          <a:p>
            <a:pPr algn="ctr" eaLnBrk="1" hangingPunct="1"/>
            <a:r>
              <a:rPr lang="en-GB" altLang="ja-JP" sz="3600" dirty="0">
                <a:latin typeface="Arial Narrow" pitchFamily="34" charset="0"/>
                <a:ea typeface="ＭＳ Ｐゴシック" charset="-128"/>
              </a:rPr>
              <a:t>Uncertainty Analysis in Emission Inventories</a:t>
            </a:r>
          </a:p>
        </p:txBody>
      </p:sp>
      <p:sp>
        <p:nvSpPr>
          <p:cNvPr id="21507" name="Rectangle 3"/>
          <p:cNvSpPr>
            <a:spLocks noGrp="1" noChangeArrowheads="1"/>
          </p:cNvSpPr>
          <p:nvPr>
            <p:ph type="subTitle" idx="1"/>
          </p:nvPr>
        </p:nvSpPr>
        <p:spPr>
          <a:xfrm>
            <a:off x="181769" y="3036126"/>
            <a:ext cx="8783637" cy="2499970"/>
          </a:xfrm>
        </p:spPr>
        <p:txBody>
          <a:bodyPr/>
          <a:lstStyle/>
          <a:p>
            <a:r>
              <a:rPr lang="en-US" altLang="ja-JP" sz="2000" dirty="0">
                <a:latin typeface="Arial Narrow" pitchFamily="34" charset="0"/>
                <a:ea typeface="ＭＳ Ｐゴシック" charset="-128"/>
              </a:rPr>
              <a:t>Africa Regional Workshop on the Building of Sustainable National</a:t>
            </a:r>
          </a:p>
          <a:p>
            <a:r>
              <a:rPr lang="en-US" altLang="ja-JP" sz="2000" dirty="0">
                <a:latin typeface="Arial Narrow" pitchFamily="34" charset="0"/>
                <a:ea typeface="ＭＳ Ｐゴシック" charset="-128"/>
              </a:rPr>
              <a:t>Greenhouse Gas Inventory Management Systems, and the use of the 2006</a:t>
            </a:r>
          </a:p>
          <a:p>
            <a:r>
              <a:rPr lang="en-US" altLang="ja-JP" sz="2000" dirty="0">
                <a:latin typeface="Arial Narrow" pitchFamily="34" charset="0"/>
                <a:ea typeface="ＭＳ Ｐゴシック" charset="-128"/>
              </a:rPr>
              <a:t>IPCC Guidelines for National Greenhouse Gas Inventories</a:t>
            </a:r>
          </a:p>
          <a:p>
            <a:r>
              <a:rPr lang="en-US" altLang="ja-JP" sz="2000" b="0" dirty="0" err="1">
                <a:latin typeface="Arial Narrow" pitchFamily="34" charset="0"/>
                <a:ea typeface="ＭＳ Ｐゴシック" charset="-128"/>
              </a:rPr>
              <a:t>Swakopmund</a:t>
            </a:r>
            <a:r>
              <a:rPr lang="en-US" altLang="ja-JP" sz="2000" b="0" dirty="0">
                <a:latin typeface="Arial Narrow" pitchFamily="34" charset="0"/>
                <a:ea typeface="ＭＳ Ｐゴシック" charset="-128"/>
              </a:rPr>
              <a:t>, Namibia</a:t>
            </a:r>
          </a:p>
          <a:p>
            <a:r>
              <a:rPr lang="en-US" altLang="ja-JP" sz="2000" b="0" dirty="0">
                <a:latin typeface="Arial Narrow" pitchFamily="34" charset="0"/>
                <a:ea typeface="ＭＳ Ｐゴシック" charset="-128"/>
              </a:rPr>
              <a:t>24-28 April 20</a:t>
            </a:r>
            <a:r>
              <a:rPr lang="en-US" altLang="ja-JP" sz="2000" dirty="0">
                <a:latin typeface="Arial Narrow" pitchFamily="34" charset="0"/>
                <a:ea typeface="ＭＳ Ｐゴシック" charset="-128"/>
              </a:rPr>
              <a:t>17</a:t>
            </a:r>
            <a:br>
              <a:rPr lang="en-US" altLang="ja-JP" sz="2000" dirty="0">
                <a:latin typeface="Arial Narrow" pitchFamily="34" charset="0"/>
                <a:ea typeface="ＭＳ Ｐゴシック" charset="-128"/>
              </a:rPr>
            </a:br>
            <a:endParaRPr lang="en-US" altLang="ja-JP" sz="2000" dirty="0">
              <a:latin typeface="Arial Narrow" pitchFamily="34" charset="0"/>
              <a:ea typeface="ＭＳ Ｐゴシック" charset="-128"/>
            </a:endParaRPr>
          </a:p>
          <a:p>
            <a:r>
              <a:rPr lang="en-US" altLang="ja-JP" sz="2000" b="0" dirty="0">
                <a:latin typeface="Arial Narrow" pitchFamily="34" charset="0"/>
                <a:ea typeface="ＭＳ Ｐゴシック" charset="-128"/>
              </a:rPr>
              <a:t>Baasansuren </a:t>
            </a:r>
            <a:r>
              <a:rPr lang="en-US" altLang="ja-JP" sz="2000" b="0" dirty="0" err="1">
                <a:latin typeface="Arial Narrow" pitchFamily="34" charset="0"/>
                <a:ea typeface="ＭＳ Ｐゴシック" charset="-128"/>
              </a:rPr>
              <a:t>Jamsranjav</a:t>
            </a:r>
            <a:r>
              <a:rPr lang="en-US" altLang="ja-JP" sz="2000" b="0" dirty="0">
                <a:latin typeface="Arial Narrow" pitchFamily="34" charset="0"/>
                <a:ea typeface="ＭＳ Ｐゴシック" charset="-128"/>
              </a:rPr>
              <a:t>, IPCC TFI TSU </a:t>
            </a:r>
          </a:p>
          <a:p>
            <a:endParaRPr lang="en-US" altLang="ja-JP" sz="2000" b="0" dirty="0">
              <a:latin typeface="Arial Narrow" pitchFamily="34" charset="0"/>
              <a:ea typeface="ＭＳ Ｐゴシック" charset="-128"/>
            </a:endParaRP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98475" y="148329"/>
            <a:ext cx="8264525" cy="547411"/>
          </a:xfrm>
        </p:spPr>
        <p:txBody>
          <a:bodyPr/>
          <a:lstStyle/>
          <a:p>
            <a:pPr algn="ctr" eaLnBrk="1" hangingPunct="1"/>
            <a:r>
              <a:rPr lang="en-GB" altLang="ja-JP" sz="3600" dirty="0">
                <a:latin typeface="Arial Narrow" pitchFamily="34" charset="0"/>
                <a:ea typeface="ＭＳ Ｐゴシック" charset="-128"/>
              </a:rPr>
              <a:t>Methods to Combine Uncertainties</a:t>
            </a:r>
          </a:p>
        </p:txBody>
      </p:sp>
      <p:sp>
        <p:nvSpPr>
          <p:cNvPr id="28675" name="Rectangle 3"/>
          <p:cNvSpPr>
            <a:spLocks noGrp="1" noChangeArrowheads="1"/>
          </p:cNvSpPr>
          <p:nvPr>
            <p:ph idx="1"/>
          </p:nvPr>
        </p:nvSpPr>
        <p:spPr>
          <a:xfrm>
            <a:off x="347870" y="914470"/>
            <a:ext cx="8415130" cy="4790591"/>
          </a:xfrm>
          <a:extLst>
            <a:ext uri="{91240B29-F687-4F45-9708-019B960494DF}">
              <a14:hiddenLine xmlns:a14="http://schemas.microsoft.com/office/drawing/2010/main" w="6350">
                <a:solidFill>
                  <a:srgbClr val="000000"/>
                </a:solidFill>
                <a:miter lim="800000"/>
                <a:headEnd/>
                <a:tailEnd/>
              </a14:hiddenLine>
            </a:ext>
          </a:extLst>
        </p:spPr>
        <p:txBody>
          <a:bodyPr/>
          <a:lstStyle/>
          <a:p>
            <a:pPr algn="just" eaLnBrk="1" hangingPunct="1"/>
            <a:r>
              <a:rPr lang="en-GB" altLang="ja-JP" sz="2200" dirty="0">
                <a:latin typeface="Arial Narrow" pitchFamily="34" charset="0"/>
                <a:ea typeface="ＭＳ Ｐゴシック" charset="-128"/>
              </a:rPr>
              <a:t>Approach 1: Error Propagation</a:t>
            </a:r>
          </a:p>
          <a:p>
            <a:pPr lvl="1" algn="just" eaLnBrk="1" hangingPunct="1"/>
            <a:r>
              <a:rPr lang="en-GB" altLang="ja-JP" sz="2000" dirty="0">
                <a:latin typeface="Arial Narrow" pitchFamily="34" charset="0"/>
                <a:ea typeface="ＭＳ Ｐゴシック" charset="-128"/>
              </a:rPr>
              <a:t>Simple (standard spreadsheet can be used)</a:t>
            </a:r>
          </a:p>
          <a:p>
            <a:pPr lvl="2" algn="just"/>
            <a:r>
              <a:rPr lang="en-GB" altLang="ja-JP" sz="1800" dirty="0">
                <a:latin typeface="Arial Narrow" pitchFamily="34" charset="0"/>
                <a:ea typeface="ＭＳ Ｐゴシック" charset="-128"/>
              </a:rPr>
              <a:t>Guidelines provide equations and explanations</a:t>
            </a:r>
          </a:p>
          <a:p>
            <a:pPr lvl="1" algn="just" eaLnBrk="1" hangingPunct="1"/>
            <a:r>
              <a:rPr lang="en-GB" altLang="ja-JP" sz="2000" dirty="0">
                <a:latin typeface="Arial Narrow" pitchFamily="34" charset="0"/>
                <a:ea typeface="ＭＳ Ｐゴシック" charset="-128"/>
              </a:rPr>
              <a:t>Difficult to deal with correlations</a:t>
            </a:r>
          </a:p>
          <a:p>
            <a:pPr lvl="1" algn="just" eaLnBrk="1" hangingPunct="1"/>
            <a:r>
              <a:rPr lang="en-GB" altLang="ja-JP" sz="2000" dirty="0">
                <a:latin typeface="Arial Narrow" pitchFamily="34" charset="0"/>
                <a:ea typeface="ＭＳ Ｐゴシック" charset="-128"/>
              </a:rPr>
              <a:t>Standard deviation/mean &lt; 0.3</a:t>
            </a:r>
          </a:p>
          <a:p>
            <a:pPr algn="just" eaLnBrk="1" hangingPunct="1"/>
            <a:r>
              <a:rPr lang="en-GB" altLang="ja-JP" sz="2200" dirty="0">
                <a:latin typeface="Arial Narrow" pitchFamily="34" charset="0"/>
                <a:ea typeface="ＭＳ Ｐゴシック" charset="-128"/>
              </a:rPr>
              <a:t>Approach 2: Monte Carlo Method</a:t>
            </a:r>
          </a:p>
          <a:p>
            <a:pPr lvl="1" algn="just" eaLnBrk="1" hangingPunct="1"/>
            <a:r>
              <a:rPr lang="en-GB" altLang="ja-JP" sz="2000" dirty="0">
                <a:latin typeface="Arial Narrow" pitchFamily="34" charset="0"/>
                <a:ea typeface="ＭＳ Ｐゴシック" charset="-128"/>
              </a:rPr>
              <a:t>More complex (specialised software is used)</a:t>
            </a:r>
          </a:p>
          <a:p>
            <a:pPr lvl="2" algn="just"/>
            <a:r>
              <a:rPr lang="en-US" altLang="ja-JP" sz="1800" dirty="0">
                <a:latin typeface="Arial Narrow" pitchFamily="34" charset="0"/>
                <a:ea typeface="ＭＳ Ｐゴシック" charset="-128"/>
              </a:rPr>
              <a:t>Select random values of input parameters from their pdf and calculate the corresponding emission. Repeat many times and the distribution of the results is the PDF of the result from which mean and uncertainty can be estimated</a:t>
            </a:r>
            <a:endParaRPr lang="en-GB" altLang="ja-JP" sz="1800" dirty="0">
              <a:latin typeface="Arial Narrow" pitchFamily="34" charset="0"/>
              <a:ea typeface="ＭＳ Ｐゴシック" charset="-128"/>
            </a:endParaRPr>
          </a:p>
          <a:p>
            <a:pPr lvl="1" algn="just" eaLnBrk="1" hangingPunct="1"/>
            <a:r>
              <a:rPr lang="en-GB" altLang="ja-JP" sz="2000" dirty="0">
                <a:latin typeface="Arial Narrow" pitchFamily="34" charset="0"/>
                <a:ea typeface="ＭＳ Ｐゴシック" charset="-128"/>
              </a:rPr>
              <a:t>Needs information on PDF (mean, width, shape)</a:t>
            </a:r>
          </a:p>
          <a:p>
            <a:pPr lvl="1" algn="just" eaLnBrk="1" hangingPunct="1"/>
            <a:r>
              <a:rPr lang="en-GB" altLang="ja-JP" sz="2000" dirty="0">
                <a:latin typeface="Arial Narrow" pitchFamily="34" charset="0"/>
                <a:ea typeface="ＭＳ Ｐゴシック" charset="-128"/>
              </a:rPr>
              <a:t>Suitable where uncertainties large, non-normal distribution, complex algorithms, correlations exist and uncertainties vary with time</a:t>
            </a:r>
          </a:p>
        </p:txBody>
      </p:sp>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ChangeArrowheads="1"/>
          </p:cNvSpPr>
          <p:nvPr/>
        </p:nvSpPr>
        <p:spPr bwMode="auto">
          <a:xfrm>
            <a:off x="0" y="1625600"/>
            <a:ext cx="9144000" cy="4448175"/>
          </a:xfrm>
          <a:prstGeom prst="rect">
            <a:avLst/>
          </a:prstGeom>
          <a:solidFill>
            <a:srgbClr val="FAF7B8"/>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ja-JP">
              <a:ea typeface="ＭＳ Ｐゴシック" charset="-128"/>
            </a:endParaRPr>
          </a:p>
        </p:txBody>
      </p:sp>
      <p:pic>
        <p:nvPicPr>
          <p:cNvPr id="29699"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t="34341"/>
          <a:stretch>
            <a:fillRect/>
          </a:stretch>
        </p:blipFill>
        <p:spPr>
          <a:xfrm>
            <a:off x="0" y="1614488"/>
            <a:ext cx="9144000" cy="4338637"/>
          </a:xfrm>
        </p:spPr>
      </p:pic>
      <p:sp>
        <p:nvSpPr>
          <p:cNvPr id="97285" name="Rectangle 5" descr="10%"/>
          <p:cNvSpPr>
            <a:spLocks noChangeArrowheads="1"/>
          </p:cNvSpPr>
          <p:nvPr/>
        </p:nvSpPr>
        <p:spPr bwMode="auto">
          <a:xfrm>
            <a:off x="136525" y="3910013"/>
            <a:ext cx="2246313" cy="147955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ja-JP">
              <a:ea typeface="ＭＳ Ｐゴシック" charset="-128"/>
            </a:endParaRPr>
          </a:p>
        </p:txBody>
      </p:sp>
      <p:sp>
        <p:nvSpPr>
          <p:cNvPr id="97286" name="AutoShape 6"/>
          <p:cNvSpPr>
            <a:spLocks noChangeArrowheads="1"/>
          </p:cNvSpPr>
          <p:nvPr/>
        </p:nvSpPr>
        <p:spPr bwMode="auto">
          <a:xfrm>
            <a:off x="1023938" y="1203325"/>
            <a:ext cx="2797175" cy="438150"/>
          </a:xfrm>
          <a:prstGeom prst="wedgeRectCallout">
            <a:avLst>
              <a:gd name="adj1" fmla="val -28148"/>
              <a:gd name="adj2" fmla="val 562657"/>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ja-JP" dirty="0">
                <a:latin typeface="Arial Narrow" pitchFamily="34" charset="0"/>
                <a:ea typeface="ＭＳ Ｐゴシック" charset="-128"/>
              </a:rPr>
              <a:t>Enter Emissions Data</a:t>
            </a:r>
          </a:p>
        </p:txBody>
      </p:sp>
      <p:sp>
        <p:nvSpPr>
          <p:cNvPr id="97287" name="Rectangle 7"/>
          <p:cNvSpPr>
            <a:spLocks noChangeArrowheads="1"/>
          </p:cNvSpPr>
          <p:nvPr/>
        </p:nvSpPr>
        <p:spPr bwMode="auto">
          <a:xfrm>
            <a:off x="2428875" y="3908425"/>
            <a:ext cx="1239838" cy="147955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ja-JP">
              <a:ea typeface="ＭＳ Ｐゴシック" charset="-128"/>
            </a:endParaRPr>
          </a:p>
        </p:txBody>
      </p:sp>
      <p:sp>
        <p:nvSpPr>
          <p:cNvPr id="97288" name="AutoShape 8"/>
          <p:cNvSpPr>
            <a:spLocks noChangeArrowheads="1"/>
          </p:cNvSpPr>
          <p:nvPr/>
        </p:nvSpPr>
        <p:spPr bwMode="auto">
          <a:xfrm>
            <a:off x="3273425" y="6124575"/>
            <a:ext cx="1935163" cy="382588"/>
          </a:xfrm>
          <a:prstGeom prst="wedgeRectCallout">
            <a:avLst>
              <a:gd name="adj1" fmla="val -48181"/>
              <a:gd name="adj2" fmla="val -231829"/>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ja-JP">
                <a:latin typeface="Arial Narrow" pitchFamily="34" charset="0"/>
                <a:ea typeface="ＭＳ Ｐゴシック" charset="-128"/>
              </a:rPr>
              <a:t>Enter Uncertainties</a:t>
            </a:r>
          </a:p>
        </p:txBody>
      </p:sp>
      <p:sp>
        <p:nvSpPr>
          <p:cNvPr id="97290" name="AutoShape 10"/>
          <p:cNvSpPr>
            <a:spLocks noChangeArrowheads="1"/>
          </p:cNvSpPr>
          <p:nvPr/>
        </p:nvSpPr>
        <p:spPr bwMode="auto">
          <a:xfrm>
            <a:off x="5961063" y="1006475"/>
            <a:ext cx="2682875" cy="661988"/>
          </a:xfrm>
          <a:prstGeom prst="wedgeRectCallout">
            <a:avLst>
              <a:gd name="adj1" fmla="val -50616"/>
              <a:gd name="adj2" fmla="val 378880"/>
            </a:avLst>
          </a:prstGeom>
          <a:noFill/>
          <a:ln w="28575" algn="ctr">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ja-JP">
                <a:latin typeface="Arial Narrow" pitchFamily="34" charset="0"/>
                <a:ea typeface="ＭＳ Ｐゴシック" charset="-128"/>
              </a:rPr>
              <a:t>Data Calculated using simple equations</a:t>
            </a:r>
          </a:p>
        </p:txBody>
      </p:sp>
      <p:sp>
        <p:nvSpPr>
          <p:cNvPr id="97292" name="Line 12"/>
          <p:cNvSpPr>
            <a:spLocks noChangeShapeType="1"/>
          </p:cNvSpPr>
          <p:nvPr/>
        </p:nvSpPr>
        <p:spPr bwMode="auto">
          <a:xfrm>
            <a:off x="3719513" y="3910013"/>
            <a:ext cx="5208587" cy="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7293" name="Line 13"/>
          <p:cNvSpPr>
            <a:spLocks noChangeShapeType="1"/>
          </p:cNvSpPr>
          <p:nvPr/>
        </p:nvSpPr>
        <p:spPr bwMode="auto">
          <a:xfrm>
            <a:off x="8921750" y="3903663"/>
            <a:ext cx="6350" cy="2136775"/>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7294" name="Line 14"/>
          <p:cNvSpPr>
            <a:spLocks noChangeShapeType="1"/>
          </p:cNvSpPr>
          <p:nvPr/>
        </p:nvSpPr>
        <p:spPr bwMode="auto">
          <a:xfrm flipH="1">
            <a:off x="8247063" y="6024563"/>
            <a:ext cx="673100" cy="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7296" name="Line 16"/>
          <p:cNvSpPr>
            <a:spLocks noChangeShapeType="1"/>
          </p:cNvSpPr>
          <p:nvPr/>
        </p:nvSpPr>
        <p:spPr bwMode="auto">
          <a:xfrm flipV="1">
            <a:off x="8253413" y="5389563"/>
            <a:ext cx="0" cy="650875"/>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7297" name="Line 17"/>
          <p:cNvSpPr>
            <a:spLocks noChangeShapeType="1"/>
          </p:cNvSpPr>
          <p:nvPr/>
        </p:nvSpPr>
        <p:spPr bwMode="auto">
          <a:xfrm flipH="1">
            <a:off x="4945063" y="5400675"/>
            <a:ext cx="3314700" cy="1588"/>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7298" name="Line 18"/>
          <p:cNvSpPr>
            <a:spLocks noChangeShapeType="1"/>
          </p:cNvSpPr>
          <p:nvPr/>
        </p:nvSpPr>
        <p:spPr bwMode="auto">
          <a:xfrm>
            <a:off x="4957763" y="5403850"/>
            <a:ext cx="0" cy="576263"/>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7299" name="Line 19"/>
          <p:cNvSpPr>
            <a:spLocks noChangeShapeType="1"/>
          </p:cNvSpPr>
          <p:nvPr/>
        </p:nvSpPr>
        <p:spPr bwMode="auto">
          <a:xfrm flipH="1">
            <a:off x="4297363" y="5991225"/>
            <a:ext cx="665162" cy="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7300" name="Line 20"/>
          <p:cNvSpPr>
            <a:spLocks noChangeShapeType="1"/>
          </p:cNvSpPr>
          <p:nvPr/>
        </p:nvSpPr>
        <p:spPr bwMode="auto">
          <a:xfrm flipH="1" flipV="1">
            <a:off x="4295775" y="5407025"/>
            <a:ext cx="6350" cy="573088"/>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7301" name="Line 21"/>
          <p:cNvSpPr>
            <a:spLocks noChangeShapeType="1"/>
          </p:cNvSpPr>
          <p:nvPr/>
        </p:nvSpPr>
        <p:spPr bwMode="auto">
          <a:xfrm flipH="1" flipV="1">
            <a:off x="3714750" y="5395913"/>
            <a:ext cx="592138" cy="4762"/>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7302" name="Line 22"/>
          <p:cNvSpPr>
            <a:spLocks noChangeShapeType="1"/>
          </p:cNvSpPr>
          <p:nvPr/>
        </p:nvSpPr>
        <p:spPr bwMode="auto">
          <a:xfrm flipH="1">
            <a:off x="3717925" y="3919538"/>
            <a:ext cx="12700" cy="147955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7303" name="Rectangle 23"/>
          <p:cNvSpPr>
            <a:spLocks noChangeArrowheads="1"/>
          </p:cNvSpPr>
          <p:nvPr/>
        </p:nvSpPr>
        <p:spPr bwMode="auto">
          <a:xfrm>
            <a:off x="1166813" y="5407025"/>
            <a:ext cx="1227137" cy="204788"/>
          </a:xfrm>
          <a:prstGeom prst="rect">
            <a:avLst/>
          </a:prstGeom>
          <a:noFill/>
          <a:ln w="28575" algn="ctr">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ja-JP">
              <a:ea typeface="ＭＳ Ｐゴシック" charset="-128"/>
            </a:endParaRPr>
          </a:p>
        </p:txBody>
      </p:sp>
      <p:sp>
        <p:nvSpPr>
          <p:cNvPr id="29716" name="Rectangle 2"/>
          <p:cNvSpPr>
            <a:spLocks noGrp="1" noChangeArrowheads="1"/>
          </p:cNvSpPr>
          <p:nvPr>
            <p:ph type="title"/>
          </p:nvPr>
        </p:nvSpPr>
        <p:spPr>
          <a:xfrm>
            <a:off x="439737" y="137285"/>
            <a:ext cx="8264525" cy="493712"/>
          </a:xfrm>
        </p:spPr>
        <p:txBody>
          <a:bodyPr/>
          <a:lstStyle/>
          <a:p>
            <a:pPr algn="ctr" eaLnBrk="1" hangingPunct="1"/>
            <a:r>
              <a:rPr lang="en-GB" altLang="ja-JP" sz="3400" dirty="0">
                <a:latin typeface="Arial Narrow" pitchFamily="34" charset="0"/>
                <a:ea typeface="ＭＳ Ｐゴシック" charset="-128"/>
              </a:rPr>
              <a:t>Error Propagation</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7285"/>
                                        </p:tgtEl>
                                        <p:attrNameLst>
                                          <p:attrName>style.visibility</p:attrName>
                                        </p:attrNameLst>
                                      </p:cBhvr>
                                      <p:to>
                                        <p:strVal val="visible"/>
                                      </p:to>
                                    </p:set>
                                    <p:animEffect transition="in" filter="fade">
                                      <p:cBhvr>
                                        <p:cTn id="7" dur="1000"/>
                                        <p:tgtEl>
                                          <p:spTgt spid="9728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7287"/>
                                        </p:tgtEl>
                                        <p:attrNameLst>
                                          <p:attrName>style.visibility</p:attrName>
                                        </p:attrNameLst>
                                      </p:cBhvr>
                                      <p:to>
                                        <p:strVal val="visible"/>
                                      </p:to>
                                    </p:set>
                                    <p:animEffect transition="in" filter="fade">
                                      <p:cBhvr>
                                        <p:cTn id="10" dur="1000"/>
                                        <p:tgtEl>
                                          <p:spTgt spid="9728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7286"/>
                                        </p:tgtEl>
                                        <p:attrNameLst>
                                          <p:attrName>style.visibility</p:attrName>
                                        </p:attrNameLst>
                                      </p:cBhvr>
                                      <p:to>
                                        <p:strVal val="visible"/>
                                      </p:to>
                                    </p:set>
                                    <p:animEffect transition="in" filter="fade">
                                      <p:cBhvr>
                                        <p:cTn id="13" dur="1000"/>
                                        <p:tgtEl>
                                          <p:spTgt spid="9728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7288"/>
                                        </p:tgtEl>
                                        <p:attrNameLst>
                                          <p:attrName>style.visibility</p:attrName>
                                        </p:attrNameLst>
                                      </p:cBhvr>
                                      <p:to>
                                        <p:strVal val="visible"/>
                                      </p:to>
                                    </p:set>
                                    <p:animEffect transition="in" filter="fade">
                                      <p:cBhvr>
                                        <p:cTn id="16" dur="1000"/>
                                        <p:tgtEl>
                                          <p:spTgt spid="9728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7290"/>
                                        </p:tgtEl>
                                        <p:attrNameLst>
                                          <p:attrName>style.visibility</p:attrName>
                                        </p:attrNameLst>
                                      </p:cBhvr>
                                      <p:to>
                                        <p:strVal val="visible"/>
                                      </p:to>
                                    </p:set>
                                    <p:animEffect transition="in" filter="fade">
                                      <p:cBhvr>
                                        <p:cTn id="21" dur="1000"/>
                                        <p:tgtEl>
                                          <p:spTgt spid="9729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7292"/>
                                        </p:tgtEl>
                                        <p:attrNameLst>
                                          <p:attrName>style.visibility</p:attrName>
                                        </p:attrNameLst>
                                      </p:cBhvr>
                                      <p:to>
                                        <p:strVal val="visible"/>
                                      </p:to>
                                    </p:set>
                                    <p:animEffect transition="in" filter="fade">
                                      <p:cBhvr>
                                        <p:cTn id="24" dur="1000"/>
                                        <p:tgtEl>
                                          <p:spTgt spid="9729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7303"/>
                                        </p:tgtEl>
                                        <p:attrNameLst>
                                          <p:attrName>style.visibility</p:attrName>
                                        </p:attrNameLst>
                                      </p:cBhvr>
                                      <p:to>
                                        <p:strVal val="visible"/>
                                      </p:to>
                                    </p:set>
                                    <p:animEffect transition="in" filter="fade">
                                      <p:cBhvr>
                                        <p:cTn id="27" dur="1000"/>
                                        <p:tgtEl>
                                          <p:spTgt spid="9730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7293"/>
                                        </p:tgtEl>
                                        <p:attrNameLst>
                                          <p:attrName>style.visibility</p:attrName>
                                        </p:attrNameLst>
                                      </p:cBhvr>
                                      <p:to>
                                        <p:strVal val="visible"/>
                                      </p:to>
                                    </p:set>
                                    <p:animEffect transition="in" filter="fade">
                                      <p:cBhvr>
                                        <p:cTn id="30" dur="1000"/>
                                        <p:tgtEl>
                                          <p:spTgt spid="9729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7294"/>
                                        </p:tgtEl>
                                        <p:attrNameLst>
                                          <p:attrName>style.visibility</p:attrName>
                                        </p:attrNameLst>
                                      </p:cBhvr>
                                      <p:to>
                                        <p:strVal val="visible"/>
                                      </p:to>
                                    </p:set>
                                    <p:animEffect transition="in" filter="fade">
                                      <p:cBhvr>
                                        <p:cTn id="33" dur="1000"/>
                                        <p:tgtEl>
                                          <p:spTgt spid="9729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7296"/>
                                        </p:tgtEl>
                                        <p:attrNameLst>
                                          <p:attrName>style.visibility</p:attrName>
                                        </p:attrNameLst>
                                      </p:cBhvr>
                                      <p:to>
                                        <p:strVal val="visible"/>
                                      </p:to>
                                    </p:set>
                                    <p:animEffect transition="in" filter="fade">
                                      <p:cBhvr>
                                        <p:cTn id="36" dur="1000"/>
                                        <p:tgtEl>
                                          <p:spTgt spid="9729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7297"/>
                                        </p:tgtEl>
                                        <p:attrNameLst>
                                          <p:attrName>style.visibility</p:attrName>
                                        </p:attrNameLst>
                                      </p:cBhvr>
                                      <p:to>
                                        <p:strVal val="visible"/>
                                      </p:to>
                                    </p:set>
                                    <p:animEffect transition="in" filter="fade">
                                      <p:cBhvr>
                                        <p:cTn id="39" dur="1000"/>
                                        <p:tgtEl>
                                          <p:spTgt spid="9729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7298"/>
                                        </p:tgtEl>
                                        <p:attrNameLst>
                                          <p:attrName>style.visibility</p:attrName>
                                        </p:attrNameLst>
                                      </p:cBhvr>
                                      <p:to>
                                        <p:strVal val="visible"/>
                                      </p:to>
                                    </p:set>
                                    <p:animEffect transition="in" filter="fade">
                                      <p:cBhvr>
                                        <p:cTn id="42" dur="1000"/>
                                        <p:tgtEl>
                                          <p:spTgt spid="9729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7299"/>
                                        </p:tgtEl>
                                        <p:attrNameLst>
                                          <p:attrName>style.visibility</p:attrName>
                                        </p:attrNameLst>
                                      </p:cBhvr>
                                      <p:to>
                                        <p:strVal val="visible"/>
                                      </p:to>
                                    </p:set>
                                    <p:animEffect transition="in" filter="fade">
                                      <p:cBhvr>
                                        <p:cTn id="45" dur="1000"/>
                                        <p:tgtEl>
                                          <p:spTgt spid="9729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7300"/>
                                        </p:tgtEl>
                                        <p:attrNameLst>
                                          <p:attrName>style.visibility</p:attrName>
                                        </p:attrNameLst>
                                      </p:cBhvr>
                                      <p:to>
                                        <p:strVal val="visible"/>
                                      </p:to>
                                    </p:set>
                                    <p:animEffect transition="in" filter="fade">
                                      <p:cBhvr>
                                        <p:cTn id="48" dur="1000"/>
                                        <p:tgtEl>
                                          <p:spTgt spid="9730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7301"/>
                                        </p:tgtEl>
                                        <p:attrNameLst>
                                          <p:attrName>style.visibility</p:attrName>
                                        </p:attrNameLst>
                                      </p:cBhvr>
                                      <p:to>
                                        <p:strVal val="visible"/>
                                      </p:to>
                                    </p:set>
                                    <p:animEffect transition="in" filter="fade">
                                      <p:cBhvr>
                                        <p:cTn id="51" dur="1000"/>
                                        <p:tgtEl>
                                          <p:spTgt spid="9730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7302"/>
                                        </p:tgtEl>
                                        <p:attrNameLst>
                                          <p:attrName>style.visibility</p:attrName>
                                        </p:attrNameLst>
                                      </p:cBhvr>
                                      <p:to>
                                        <p:strVal val="visible"/>
                                      </p:to>
                                    </p:set>
                                    <p:animEffect transition="in" filter="fade">
                                      <p:cBhvr>
                                        <p:cTn id="54" dur="1000"/>
                                        <p:tgtEl>
                                          <p:spTgt spid="97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animBg="1"/>
      <p:bldP spid="97286" grpId="0" animBg="1"/>
      <p:bldP spid="97287" grpId="0" animBg="1"/>
      <p:bldP spid="97288" grpId="0" animBg="1"/>
      <p:bldP spid="97290" grpId="0" animBg="1"/>
      <p:bldP spid="97292" grpId="0" animBg="1"/>
      <p:bldP spid="97293" grpId="0" animBg="1"/>
      <p:bldP spid="97294" grpId="0" animBg="1"/>
      <p:bldP spid="97296" grpId="0" animBg="1"/>
      <p:bldP spid="97297" grpId="0" animBg="1"/>
      <p:bldP spid="97298" grpId="0" animBg="1"/>
      <p:bldP spid="97299" grpId="0" animBg="1"/>
      <p:bldP spid="97300" grpId="0" animBg="1"/>
      <p:bldP spid="97301" grpId="0" animBg="1"/>
      <p:bldP spid="97302" grpId="0" animBg="1"/>
      <p:bldP spid="9730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title"/>
          </p:nvPr>
        </p:nvSpPr>
        <p:spPr/>
        <p:txBody>
          <a:bodyPr/>
          <a:lstStyle/>
          <a:p>
            <a:pPr eaLnBrk="1" hangingPunct="1"/>
            <a:endParaRPr lang="en-US" altLang="ja-JP">
              <a:ea typeface="ＭＳ Ｐゴシック" charset="-128"/>
            </a:endParaRPr>
          </a:p>
        </p:txBody>
      </p:sp>
      <p:pic>
        <p:nvPicPr>
          <p:cNvPr id="30723"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7938" y="0"/>
            <a:ext cx="9144000" cy="6858000"/>
          </a:xfrm>
          <a:solidFill>
            <a:srgbClr val="FFFFE3"/>
          </a:solidFill>
        </p:spPr>
      </p:pic>
      <p:sp>
        <p:nvSpPr>
          <p:cNvPr id="30724" name="AutoShape 7"/>
          <p:cNvSpPr>
            <a:spLocks noChangeArrowheads="1"/>
          </p:cNvSpPr>
          <p:nvPr/>
        </p:nvSpPr>
        <p:spPr bwMode="auto">
          <a:xfrm>
            <a:off x="3454400" y="2895600"/>
            <a:ext cx="1981200" cy="690563"/>
          </a:xfrm>
          <a:prstGeom prst="wedgeRectCallout">
            <a:avLst>
              <a:gd name="adj1" fmla="val -78125"/>
              <a:gd name="adj2" fmla="val 122875"/>
            </a:avLst>
          </a:prstGeom>
          <a:solidFill>
            <a:schemeClr val="bg1"/>
          </a:solidFill>
          <a:ln w="28575" algn="ctr">
            <a:solidFill>
              <a:srgbClr val="FF00FF"/>
            </a:solidFill>
            <a:miter lim="800000"/>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ja-JP">
                <a:latin typeface="Arial Narrow" pitchFamily="34" charset="0"/>
                <a:ea typeface="ＭＳ Ｐゴシック" charset="-128"/>
              </a:rPr>
              <a:t>Note short list of source/sinks</a:t>
            </a:r>
          </a:p>
        </p:txBody>
      </p:sp>
      <p:sp>
        <p:nvSpPr>
          <p:cNvPr id="30725" name="AutoShape 8"/>
          <p:cNvSpPr>
            <a:spLocks noChangeArrowheads="1"/>
          </p:cNvSpPr>
          <p:nvPr/>
        </p:nvSpPr>
        <p:spPr bwMode="auto">
          <a:xfrm>
            <a:off x="5934075" y="542925"/>
            <a:ext cx="2508250" cy="893763"/>
          </a:xfrm>
          <a:prstGeom prst="wedgeRectCallout">
            <a:avLst>
              <a:gd name="adj1" fmla="val -99810"/>
              <a:gd name="adj2" fmla="val -49644"/>
            </a:avLst>
          </a:prstGeom>
          <a:solidFill>
            <a:schemeClr val="bg1"/>
          </a:solidFill>
          <a:ln w="28575" algn="ctr">
            <a:solidFill>
              <a:srgbClr val="FF00FF"/>
            </a:solidFill>
            <a:miter lim="800000"/>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ja-JP">
                <a:latin typeface="Arial Narrow" pitchFamily="34" charset="0"/>
                <a:ea typeface="ＭＳ Ｐゴシック" charset="-128"/>
              </a:rPr>
              <a:t>EF uncertainties based on defaults in guidelines</a:t>
            </a:r>
          </a:p>
        </p:txBody>
      </p:sp>
      <p:sp>
        <p:nvSpPr>
          <p:cNvPr id="30726" name="AutoShape 9"/>
          <p:cNvSpPr>
            <a:spLocks noChangeArrowheads="1"/>
          </p:cNvSpPr>
          <p:nvPr/>
        </p:nvSpPr>
        <p:spPr bwMode="auto">
          <a:xfrm>
            <a:off x="301625" y="630238"/>
            <a:ext cx="2508250" cy="893762"/>
          </a:xfrm>
          <a:prstGeom prst="wedgeRectCallout">
            <a:avLst>
              <a:gd name="adj1" fmla="val 95759"/>
              <a:gd name="adj2" fmla="val -72380"/>
            </a:avLst>
          </a:prstGeom>
          <a:solidFill>
            <a:schemeClr val="bg1"/>
          </a:solidFill>
          <a:ln w="28575" algn="ctr">
            <a:solidFill>
              <a:srgbClr val="FF00FF"/>
            </a:solidFill>
            <a:miter lim="800000"/>
            <a:headEnd/>
            <a:tailEnd/>
          </a:ln>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ja-JP" dirty="0">
                <a:latin typeface="Arial Narrow" pitchFamily="34" charset="0"/>
                <a:ea typeface="ＭＳ Ｐゴシック" charset="-128"/>
              </a:rPr>
              <a:t>AD uncertainties based on source of data</a:t>
            </a:r>
          </a:p>
        </p:txBody>
      </p:sp>
      <p:sp>
        <p:nvSpPr>
          <p:cNvPr id="30727" name="AutoShape 10"/>
          <p:cNvSpPr>
            <a:spLocks/>
          </p:cNvSpPr>
          <p:nvPr/>
        </p:nvSpPr>
        <p:spPr bwMode="auto">
          <a:xfrm>
            <a:off x="2459038" y="1920875"/>
            <a:ext cx="366712" cy="4400550"/>
          </a:xfrm>
          <a:prstGeom prst="rightBrace">
            <a:avLst>
              <a:gd name="adj1" fmla="val 30167"/>
              <a:gd name="adj2" fmla="val 50000"/>
            </a:avLst>
          </a:prstGeom>
          <a:noFill/>
          <a:ln w="28575">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ja-JP">
              <a:ea typeface="ＭＳ Ｐゴシック" charset="-128"/>
            </a:endParaRPr>
          </a:p>
        </p:txBody>
      </p: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460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endParaRPr lang="en-US" altLang="ja-JP">
              <a:ea typeface="ＭＳ Ｐゴシック" charset="-128"/>
            </a:endParaRPr>
          </a:p>
        </p:txBody>
      </p:sp>
      <p:graphicFrame>
        <p:nvGraphicFramePr>
          <p:cNvPr id="35843" name="Object 3"/>
          <p:cNvGraphicFramePr>
            <a:graphicFrameLocks noGrp="1" noChangeAspect="1"/>
          </p:cNvGraphicFramePr>
          <p:nvPr>
            <p:ph/>
          </p:nvPr>
        </p:nvGraphicFramePr>
        <p:xfrm>
          <a:off x="0" y="1012825"/>
          <a:ext cx="9212263" cy="5316538"/>
        </p:xfrm>
        <a:graphic>
          <a:graphicData uri="http://schemas.openxmlformats.org/presentationml/2006/ole">
            <mc:AlternateContent xmlns:mc="http://schemas.openxmlformats.org/markup-compatibility/2006">
              <mc:Choice xmlns:v="urn:schemas-microsoft-com:vml" Requires="v">
                <p:oleObj spid="_x0000_s25642" name="Visio" r:id="rId4" imgW="8448678" imgH="4838670" progId="Visio.Drawing.11">
                  <p:embed/>
                </p:oleObj>
              </mc:Choice>
              <mc:Fallback>
                <p:oleObj name="Visio" r:id="rId4" imgW="8448678" imgH="4838670"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12825"/>
                        <a:ext cx="9212263" cy="5316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5844" name="Rectangle 4"/>
          <p:cNvSpPr>
            <a:spLocks noGrp="1" noChangeArrowheads="1"/>
          </p:cNvSpPr>
          <p:nvPr>
            <p:ph type="title" idx="4294967295"/>
          </p:nvPr>
        </p:nvSpPr>
        <p:spPr>
          <a:xfrm>
            <a:off x="595313" y="99462"/>
            <a:ext cx="8069262" cy="565150"/>
          </a:xfrm>
        </p:spPr>
        <p:txBody>
          <a:bodyPr/>
          <a:lstStyle/>
          <a:p>
            <a:pPr algn="ctr" eaLnBrk="1" hangingPunct="1"/>
            <a:r>
              <a:rPr lang="en-GB" altLang="ja-JP" sz="3600" dirty="0">
                <a:latin typeface="Arial Narrow" pitchFamily="34" charset="0"/>
                <a:ea typeface="ＭＳ Ｐゴシック" charset="-128"/>
              </a:rPr>
              <a:t>Illustration of Monte-Carlo Method</a:t>
            </a:r>
          </a:p>
        </p:txBody>
      </p:sp>
    </p:spTree>
    <p:extLst>
      <p:ext uri="{BB962C8B-B14F-4D97-AF65-F5344CB8AC3E}">
        <p14:creationId xmlns:p14="http://schemas.microsoft.com/office/powerpoint/2010/main" val="133932200"/>
      </p:ext>
    </p:extLst>
  </p:cSld>
  <p:clrMapOvr>
    <a:masterClrMapping/>
  </p:clrMapOvr>
  <p:transition spd="slow" advClick="0">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49263" y="113265"/>
            <a:ext cx="8247062" cy="502961"/>
          </a:xfrm>
        </p:spPr>
        <p:txBody>
          <a:bodyPr/>
          <a:lstStyle/>
          <a:p>
            <a:pPr algn="ctr" eaLnBrk="1" hangingPunct="1"/>
            <a:r>
              <a:rPr lang="en-GB" altLang="ja-JP" sz="3600" dirty="0">
                <a:latin typeface="Arial Narrow" pitchFamily="34" charset="0"/>
                <a:ea typeface="ＭＳ Ｐゴシック" charset="-128"/>
              </a:rPr>
              <a:t>Example of Monte Carlo Results</a:t>
            </a:r>
          </a:p>
        </p:txBody>
      </p:sp>
      <p:pic>
        <p:nvPicPr>
          <p:cNvPr id="4198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92263" y="1166813"/>
            <a:ext cx="5961062" cy="4525962"/>
          </a:xfrm>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2263" y="1166813"/>
            <a:ext cx="5961062"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2263" y="1166813"/>
            <a:ext cx="5961062"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2263" y="1166813"/>
            <a:ext cx="5961062"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2263" y="1166813"/>
            <a:ext cx="5961062"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92263" y="1166813"/>
            <a:ext cx="5961062"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92263" y="1166813"/>
            <a:ext cx="5961062"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92263" y="1166813"/>
            <a:ext cx="5961062"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92263" y="1166813"/>
            <a:ext cx="5961062"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4691158"/>
      </p:ext>
    </p:extLst>
  </p:cSld>
  <p:clrMapOvr>
    <a:masterClrMapping/>
  </p:clrMapOvr>
  <p:transition spd="slow" advClick="0">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fade">
                                      <p:cBhvr>
                                        <p:cTn id="7" dur="2000"/>
                                        <p:tgtEl>
                                          <p:spTgt spid="419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par>
                          <p:cTn id="13" fill="hold" nodeType="afterGroup">
                            <p:stCondLst>
                              <p:cond delay="20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par>
                          <p:cTn id="17" fill="hold" nodeType="afterGroup">
                            <p:stCondLst>
                              <p:cond delay="40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2000"/>
                                        <p:tgtEl>
                                          <p:spTgt spid="6"/>
                                        </p:tgtEl>
                                      </p:cBhvr>
                                    </p:animEffect>
                                  </p:childTnLst>
                                </p:cTn>
                              </p:par>
                            </p:childTnLst>
                          </p:cTn>
                        </p:par>
                        <p:par>
                          <p:cTn id="21" fill="hold" nodeType="afterGroup">
                            <p:stCondLst>
                              <p:cond delay="60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2000"/>
                                        <p:tgtEl>
                                          <p:spTgt spid="7"/>
                                        </p:tgtEl>
                                      </p:cBhvr>
                                    </p:animEffect>
                                  </p:childTnLst>
                                </p:cTn>
                              </p:par>
                            </p:childTnLst>
                          </p:cTn>
                        </p:par>
                        <p:par>
                          <p:cTn id="25" fill="hold" nodeType="afterGroup">
                            <p:stCondLst>
                              <p:cond delay="8000"/>
                            </p:stCondLst>
                            <p:childTnLst>
                              <p:par>
                                <p:cTn id="26" presetID="10"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2000"/>
                                        <p:tgtEl>
                                          <p:spTgt spid="8"/>
                                        </p:tgtEl>
                                      </p:cBhvr>
                                    </p:animEffect>
                                  </p:childTnLst>
                                </p:cTn>
                              </p:par>
                            </p:childTnLst>
                          </p:cTn>
                        </p:par>
                        <p:par>
                          <p:cTn id="29" fill="hold" nodeType="afterGroup">
                            <p:stCondLst>
                              <p:cond delay="10000"/>
                            </p:stCondLst>
                            <p:childTnLst>
                              <p:par>
                                <p:cTn id="30" presetID="10"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2000"/>
                                        <p:tgtEl>
                                          <p:spTgt spid="9"/>
                                        </p:tgtEl>
                                      </p:cBhvr>
                                    </p:animEffect>
                                  </p:childTnLst>
                                </p:cTn>
                              </p:par>
                            </p:childTnLst>
                          </p:cTn>
                        </p:par>
                        <p:par>
                          <p:cTn id="33" fill="hold" nodeType="afterGroup">
                            <p:stCondLst>
                              <p:cond delay="12000"/>
                            </p:stCondLst>
                            <p:childTnLst>
                              <p:par>
                                <p:cTn id="34" presetID="10" presetClass="entr" presetSubtype="0"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2000"/>
                                        <p:tgtEl>
                                          <p:spTgt spid="10"/>
                                        </p:tgtEl>
                                      </p:cBhvr>
                                    </p:animEffect>
                                  </p:childTnLst>
                                </p:cTn>
                              </p:par>
                            </p:childTnLst>
                          </p:cTn>
                        </p:par>
                        <p:par>
                          <p:cTn id="37" fill="hold" nodeType="afterGroup">
                            <p:stCondLst>
                              <p:cond delay="14000"/>
                            </p:stCondLst>
                            <p:childTnLst>
                              <p:par>
                                <p:cTn id="38" presetID="10"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39725" y="123758"/>
            <a:ext cx="8491538" cy="482530"/>
          </a:xfrm>
        </p:spPr>
        <p:txBody>
          <a:bodyPr/>
          <a:lstStyle/>
          <a:p>
            <a:pPr algn="ctr" eaLnBrk="1" hangingPunct="1"/>
            <a:r>
              <a:rPr lang="en-GB" altLang="ja-JP" sz="3600" dirty="0">
                <a:latin typeface="Arial Narrow" pitchFamily="34" charset="0"/>
                <a:ea typeface="ＭＳ Ｐゴシック" charset="-128"/>
              </a:rPr>
              <a:t>Summary Results</a:t>
            </a:r>
          </a:p>
        </p:txBody>
      </p:sp>
      <p:pic>
        <p:nvPicPr>
          <p:cNvPr id="3686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896938" y="1162326"/>
            <a:ext cx="7377112" cy="4525963"/>
          </a:xfrm>
        </p:spPr>
      </p:pic>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8825"/>
            <a:ext cx="9144000" cy="5072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3284538"/>
            <a:ext cx="6515100" cy="3427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3613150" y="771525"/>
            <a:ext cx="495300" cy="166688"/>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b="0">
              <a:solidFill>
                <a:srgbClr val="FFFFFF"/>
              </a:solidFill>
              <a:ea typeface="ＭＳ Ｐゴシック" charset="-128"/>
            </a:endParaRPr>
          </a:p>
        </p:txBody>
      </p:sp>
      <p:sp>
        <p:nvSpPr>
          <p:cNvPr id="6" name="Rectangular Callout 5"/>
          <p:cNvSpPr/>
          <p:nvPr/>
        </p:nvSpPr>
        <p:spPr>
          <a:xfrm>
            <a:off x="5916526" y="2074806"/>
            <a:ext cx="2133600" cy="578188"/>
          </a:xfrm>
          <a:prstGeom prst="wedgeRectCallout">
            <a:avLst>
              <a:gd name="adj1" fmla="val -117939"/>
              <a:gd name="adj2" fmla="val -187169"/>
            </a:avLst>
          </a:prstGeom>
          <a:solidFill>
            <a:srgbClr val="800080"/>
          </a:solidFill>
          <a:ln w="425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defRPr/>
            </a:pPr>
            <a:r>
              <a:rPr lang="en-GB" altLang="ja-JP" dirty="0">
                <a:solidFill>
                  <a:srgbClr val="FFFFFF"/>
                </a:solidFill>
                <a:latin typeface="Arial Narrow" pitchFamily="34" charset="0"/>
                <a:ea typeface="ＭＳ Ｐゴシック" charset="-128"/>
                <a:cs typeface="Times New Roman" pitchFamily="18" charset="0"/>
              </a:rPr>
              <a:t>Click “Uncertainty Analysis” </a:t>
            </a:r>
          </a:p>
        </p:txBody>
      </p:sp>
      <p:sp>
        <p:nvSpPr>
          <p:cNvPr id="7" name="正方形/長方形 6"/>
          <p:cNvSpPr/>
          <p:nvPr/>
        </p:nvSpPr>
        <p:spPr>
          <a:xfrm>
            <a:off x="379413" y="3440113"/>
            <a:ext cx="1568450" cy="168275"/>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ja-JP" altLang="en-US" b="0">
              <a:solidFill>
                <a:srgbClr val="FFFFFF"/>
              </a:solidFill>
              <a:ea typeface="ＭＳ Ｐゴシック" charset="-128"/>
            </a:endParaRPr>
          </a:p>
        </p:txBody>
      </p:sp>
      <p:sp>
        <p:nvSpPr>
          <p:cNvPr id="8" name="Rectangular Callout 5"/>
          <p:cNvSpPr/>
          <p:nvPr/>
        </p:nvSpPr>
        <p:spPr>
          <a:xfrm>
            <a:off x="7010400" y="4077017"/>
            <a:ext cx="2133600" cy="578188"/>
          </a:xfrm>
          <a:prstGeom prst="wedgeRectCallout">
            <a:avLst>
              <a:gd name="adj1" fmla="val -112257"/>
              <a:gd name="adj2" fmla="val 360257"/>
            </a:avLst>
          </a:prstGeom>
          <a:solidFill>
            <a:srgbClr val="800080"/>
          </a:solidFill>
          <a:ln w="425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auto">
              <a:spcBef>
                <a:spcPts val="0"/>
              </a:spcBef>
              <a:spcAft>
                <a:spcPts val="0"/>
              </a:spcAft>
              <a:defRPr/>
            </a:pPr>
            <a:r>
              <a:rPr lang="en-GB" kern="0" dirty="0">
                <a:solidFill>
                  <a:srgbClr val="FFFFFF"/>
                </a:solidFill>
                <a:latin typeface="Arial Narrow" pitchFamily="34" charset="0"/>
                <a:cs typeface="Times New Roman" pitchFamily="18" charset="0"/>
              </a:rPr>
              <a:t>Click to perform analysis</a:t>
            </a:r>
          </a:p>
        </p:txBody>
      </p:sp>
      <p:sp>
        <p:nvSpPr>
          <p:cNvPr id="37900" name="タイトル 1"/>
          <p:cNvSpPr>
            <a:spLocks noGrp="1"/>
          </p:cNvSpPr>
          <p:nvPr>
            <p:ph type="title"/>
          </p:nvPr>
        </p:nvSpPr>
        <p:spPr>
          <a:xfrm>
            <a:off x="261938" y="141288"/>
            <a:ext cx="8707437" cy="465137"/>
          </a:xfrm>
        </p:spPr>
        <p:txBody>
          <a:bodyPr/>
          <a:lstStyle/>
          <a:p>
            <a:pPr algn="ctr" eaLnBrk="1" hangingPunct="1"/>
            <a:r>
              <a:rPr lang="en-US" altLang="ja-JP" sz="3200" dirty="0">
                <a:ea typeface="ＭＳ Ｐゴシック" charset="-128"/>
              </a:rPr>
              <a:t>IPCC Inventory Software: Uncertainty Analysis</a:t>
            </a:r>
            <a:endParaRPr lang="ja-JP" altLang="en-US" sz="3200" dirty="0">
              <a:ea typeface="ＭＳ Ｐゴシック" charset="-128"/>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5" y="814388"/>
            <a:ext cx="8929688" cy="5605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8413" y="3990975"/>
            <a:ext cx="3984625" cy="257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ular Callout 5"/>
          <p:cNvSpPr/>
          <p:nvPr/>
        </p:nvSpPr>
        <p:spPr>
          <a:xfrm>
            <a:off x="6394616" y="5373623"/>
            <a:ext cx="2133600" cy="655321"/>
          </a:xfrm>
          <a:prstGeom prst="wedgeRectCallout">
            <a:avLst>
              <a:gd name="adj1" fmla="val -60900"/>
              <a:gd name="adj2" fmla="val -126965"/>
            </a:avLst>
          </a:prstGeom>
          <a:solidFill>
            <a:srgbClr val="800080"/>
          </a:solidFill>
          <a:ln w="425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rgbClr val="FFFFFF"/>
                </a:solidFill>
                <a:effectLst/>
                <a:uLnTx/>
                <a:uFillTx/>
                <a:latin typeface="Arial Narrow" pitchFamily="34" charset="0"/>
                <a:cs typeface="Times New Roman" pitchFamily="18" charset="0"/>
              </a:rPr>
              <a:t>Click  to enter AD and EF uncertainties</a:t>
            </a:r>
          </a:p>
        </p:txBody>
      </p:sp>
      <p:sp>
        <p:nvSpPr>
          <p:cNvPr id="38919" name="タイトル 1"/>
          <p:cNvSpPr>
            <a:spLocks noGrp="1"/>
          </p:cNvSpPr>
          <p:nvPr>
            <p:ph type="title"/>
          </p:nvPr>
        </p:nvSpPr>
        <p:spPr>
          <a:xfrm>
            <a:off x="269875" y="127000"/>
            <a:ext cx="8770938" cy="465138"/>
          </a:xfrm>
        </p:spPr>
        <p:txBody>
          <a:bodyPr/>
          <a:lstStyle/>
          <a:p>
            <a:pPr eaLnBrk="1" hangingPunct="1"/>
            <a:r>
              <a:rPr lang="en-US" altLang="ja-JP" sz="3200" dirty="0">
                <a:ea typeface="ＭＳ Ｐゴシック" charset="-128"/>
              </a:rPr>
              <a:t>IPCC Inventory Software: Uncertainty Analysis (cont.)</a:t>
            </a:r>
            <a:endParaRPr lang="ja-JP" altLang="en-US" sz="3200" dirty="0">
              <a:ea typeface="ＭＳ Ｐゴシック" charset="-128"/>
            </a:endParaRPr>
          </a:p>
        </p:txBody>
      </p:sp>
      <p:sp>
        <p:nvSpPr>
          <p:cNvPr id="2" name="正方形/長方形 1"/>
          <p:cNvSpPr/>
          <p:nvPr/>
        </p:nvSpPr>
        <p:spPr>
          <a:xfrm>
            <a:off x="2035175" y="5073650"/>
            <a:ext cx="842963" cy="134938"/>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FFFFFF"/>
              </a:solidFill>
              <a:effectLst/>
              <a:uLnTx/>
              <a:uFillTx/>
              <a:ea typeface="ＭＳ Ｐゴシック" charset="-128"/>
            </a:endParaRPr>
          </a:p>
        </p:txBody>
      </p:sp>
      <p:sp>
        <p:nvSpPr>
          <p:cNvPr id="7" name="正方形/長方形 6"/>
          <p:cNvSpPr/>
          <p:nvPr/>
        </p:nvSpPr>
        <p:spPr>
          <a:xfrm>
            <a:off x="4154488" y="5842000"/>
            <a:ext cx="842962" cy="134938"/>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FFFFFF"/>
              </a:solidFill>
              <a:effectLst/>
              <a:uLnTx/>
              <a:uFillTx/>
              <a:ea typeface="ＭＳ Ｐゴシック" charset="-128"/>
            </a:endParaRPr>
          </a:p>
        </p:txBody>
      </p:sp>
      <p:sp>
        <p:nvSpPr>
          <p:cNvPr id="8" name="正方形/長方形 7"/>
          <p:cNvSpPr/>
          <p:nvPr/>
        </p:nvSpPr>
        <p:spPr>
          <a:xfrm>
            <a:off x="4154488" y="5089525"/>
            <a:ext cx="842962" cy="136525"/>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FFFFFF"/>
              </a:solidFill>
              <a:effectLst/>
              <a:uLnTx/>
              <a:uFillTx/>
              <a:ea typeface="ＭＳ Ｐゴシック" charset="-128"/>
            </a:endParaRPr>
          </a:p>
        </p:txBody>
      </p:sp>
      <p:sp>
        <p:nvSpPr>
          <p:cNvPr id="9" name="正方形/長方形 8"/>
          <p:cNvSpPr/>
          <p:nvPr/>
        </p:nvSpPr>
        <p:spPr>
          <a:xfrm>
            <a:off x="2071688" y="5832475"/>
            <a:ext cx="842962" cy="134938"/>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FFFFFF"/>
              </a:solidFill>
              <a:effectLst/>
              <a:uLnTx/>
              <a:uFillTx/>
              <a:ea typeface="ＭＳ Ｐゴシック" charset="-128"/>
            </a:endParaRPr>
          </a:p>
        </p:txBody>
      </p:sp>
    </p:spTree>
    <p:extLst>
      <p:ext uri="{BB962C8B-B14F-4D97-AF65-F5344CB8AC3E}">
        <p14:creationId xmlns:p14="http://schemas.microsoft.com/office/powerpoint/2010/main" val="31691829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1000"/>
                                        <p:tgtEl>
                                          <p:spTgt spid="2051"/>
                                        </p:tgtEl>
                                      </p:cBhvr>
                                    </p:animEffect>
                                    <p:anim calcmode="lin" valueType="num">
                                      <p:cBhvr>
                                        <p:cTn id="13" dur="1000" fill="hold"/>
                                        <p:tgtEl>
                                          <p:spTgt spid="2051"/>
                                        </p:tgtEl>
                                        <p:attrNameLst>
                                          <p:attrName>ppt_x</p:attrName>
                                        </p:attrNameLst>
                                      </p:cBhvr>
                                      <p:tavLst>
                                        <p:tav tm="0">
                                          <p:val>
                                            <p:strVal val="#ppt_x"/>
                                          </p:val>
                                        </p:tav>
                                        <p:tav tm="100000">
                                          <p:val>
                                            <p:strVal val="#ppt_x"/>
                                          </p:val>
                                        </p:tav>
                                      </p:tavLst>
                                    </p:anim>
                                    <p:anim calcmode="lin" valueType="num">
                                      <p:cBhvr>
                                        <p:cTn id="14"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2000"/>
                                        <p:tgtEl>
                                          <p:spTgt spid="2"/>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61962" y="122030"/>
            <a:ext cx="8370888" cy="538163"/>
          </a:xfrm>
        </p:spPr>
        <p:txBody>
          <a:bodyPr/>
          <a:lstStyle/>
          <a:p>
            <a:pPr algn="ctr" eaLnBrk="1" hangingPunct="1"/>
            <a:r>
              <a:rPr lang="en-GB" altLang="ja-JP" sz="3600" dirty="0">
                <a:latin typeface="Arial Narrow" pitchFamily="34" charset="0"/>
                <a:ea typeface="ＭＳ Ｐゴシック" charset="-128"/>
              </a:rPr>
              <a:t>Summary</a:t>
            </a:r>
          </a:p>
        </p:txBody>
      </p:sp>
      <p:sp>
        <p:nvSpPr>
          <p:cNvPr id="39939" name="Rectangle 3"/>
          <p:cNvSpPr>
            <a:spLocks noGrp="1" noChangeArrowheads="1"/>
          </p:cNvSpPr>
          <p:nvPr>
            <p:ph idx="1"/>
          </p:nvPr>
        </p:nvSpPr>
        <p:spPr>
          <a:xfrm>
            <a:off x="328613" y="924823"/>
            <a:ext cx="8504237" cy="4872037"/>
          </a:xfrm>
        </p:spPr>
        <p:txBody>
          <a:bodyPr/>
          <a:lstStyle/>
          <a:p>
            <a:pPr algn="just" eaLnBrk="1" hangingPunct="1">
              <a:lnSpc>
                <a:spcPct val="80000"/>
              </a:lnSpc>
            </a:pPr>
            <a:r>
              <a:rPr lang="en-GB" altLang="ja-JP" sz="2200" dirty="0">
                <a:latin typeface="Arial Narrow" pitchFamily="34" charset="0"/>
                <a:ea typeface="ＭＳ Ｐゴシック" charset="-128"/>
              </a:rPr>
              <a:t>Even simple uncertainty estimates give useful information - If they are performed well</a:t>
            </a:r>
          </a:p>
          <a:p>
            <a:pPr algn="just" eaLnBrk="1" hangingPunct="1">
              <a:lnSpc>
                <a:spcPct val="80000"/>
              </a:lnSpc>
            </a:pPr>
            <a:r>
              <a:rPr lang="en-GB" altLang="ja-JP" sz="2200" dirty="0">
                <a:latin typeface="Arial Narrow" pitchFamily="34" charset="0"/>
                <a:ea typeface="ＭＳ Ｐゴシック" charset="-128"/>
              </a:rPr>
              <a:t>Assessment of uncertainty in the input parameters </a:t>
            </a:r>
            <a:r>
              <a:rPr lang="en-GB" altLang="ja-JP" sz="2200" b="1" dirty="0">
                <a:latin typeface="Arial Narrow" pitchFamily="34" charset="0"/>
                <a:ea typeface="ＭＳ Ｐゴシック" charset="-128"/>
              </a:rPr>
              <a:t>should</a:t>
            </a:r>
            <a:r>
              <a:rPr lang="en-GB" altLang="ja-JP" sz="2200" dirty="0">
                <a:latin typeface="Arial Narrow" pitchFamily="34" charset="0"/>
                <a:ea typeface="ＭＳ Ｐゴシック" charset="-128"/>
              </a:rPr>
              <a:t> be part of the data collection </a:t>
            </a:r>
          </a:p>
          <a:p>
            <a:pPr lvl="1" algn="just" eaLnBrk="1" hangingPunct="1">
              <a:lnSpc>
                <a:spcPct val="80000"/>
              </a:lnSpc>
            </a:pPr>
            <a:r>
              <a:rPr lang="en-GB" altLang="ja-JP" sz="2200" dirty="0">
                <a:latin typeface="Arial Narrow" pitchFamily="34" charset="0"/>
                <a:ea typeface="ＭＳ Ｐゴシック" charset="-128"/>
              </a:rPr>
              <a:t>Careful consideration will improve estimates as well as providing input data for uncertainty analysis</a:t>
            </a:r>
          </a:p>
          <a:p>
            <a:pPr algn="just" eaLnBrk="1" hangingPunct="1">
              <a:lnSpc>
                <a:spcPct val="80000"/>
              </a:lnSpc>
            </a:pPr>
            <a:r>
              <a:rPr lang="en-GB" altLang="ja-JP" sz="2200" dirty="0">
                <a:latin typeface="Arial Narrow" pitchFamily="34" charset="0"/>
                <a:ea typeface="ＭＳ Ｐゴシック" charset="-128"/>
              </a:rPr>
              <a:t>If resources limited: effort spent on uncertainty analysis should be small compared with total effort</a:t>
            </a:r>
          </a:p>
          <a:p>
            <a:pPr algn="just" eaLnBrk="1" hangingPunct="1">
              <a:lnSpc>
                <a:spcPct val="80000"/>
              </a:lnSpc>
            </a:pPr>
            <a:endParaRPr lang="en-GB" altLang="ja-JP" sz="2200" dirty="0">
              <a:latin typeface="Arial Narrow" pitchFamily="34" charset="0"/>
              <a:ea typeface="ＭＳ Ｐゴシック" charset="-128"/>
            </a:endParaRPr>
          </a:p>
          <a:p>
            <a:pPr algn="just" eaLnBrk="1" hangingPunct="1">
              <a:lnSpc>
                <a:spcPct val="80000"/>
              </a:lnSpc>
            </a:pPr>
            <a:r>
              <a:rPr lang="en-GB" altLang="ja-JP" sz="2200" b="1" dirty="0">
                <a:latin typeface="Arial Narrow" pitchFamily="34" charset="0"/>
                <a:ea typeface="ＭＳ Ｐゴシック" charset="-128"/>
              </a:rPr>
              <a:t>At its simplest a well planned uncertainty assessment should only take a few extra hours!</a:t>
            </a:r>
          </a:p>
          <a:p>
            <a:pPr lvl="1" algn="just" eaLnBrk="1" hangingPunct="1">
              <a:lnSpc>
                <a:spcPct val="80000"/>
              </a:lnSpc>
            </a:pPr>
            <a:r>
              <a:rPr lang="en-GB" altLang="ja-JP" sz="2200" dirty="0">
                <a:latin typeface="Arial Narrow" pitchFamily="34" charset="0"/>
                <a:ea typeface="ＭＳ Ｐゴシック" charset="-128"/>
              </a:rPr>
              <a:t>Uncertainty in AD assessed as data collected</a:t>
            </a:r>
          </a:p>
          <a:p>
            <a:pPr lvl="1" algn="just" eaLnBrk="1" hangingPunct="1">
              <a:lnSpc>
                <a:spcPct val="80000"/>
              </a:lnSpc>
            </a:pPr>
            <a:r>
              <a:rPr lang="en-GB" altLang="ja-JP" sz="2200" dirty="0">
                <a:latin typeface="Arial Narrow" pitchFamily="34" charset="0"/>
                <a:ea typeface="ＭＳ Ｐゴシック" charset="-128"/>
              </a:rPr>
              <a:t>Uncertainty in EFs from guidelines now available</a:t>
            </a:r>
          </a:p>
          <a:p>
            <a:pPr lvl="1" algn="just" eaLnBrk="1" hangingPunct="1">
              <a:lnSpc>
                <a:spcPct val="80000"/>
              </a:lnSpc>
            </a:pPr>
            <a:r>
              <a:rPr lang="en-GB" altLang="ja-JP" sz="2200" dirty="0">
                <a:latin typeface="Arial Narrow" pitchFamily="34" charset="0"/>
                <a:ea typeface="ＭＳ Ｐゴシック" charset="-128"/>
              </a:rPr>
              <a:t>Aggregate categories/gases to independent groups of sources/sinks</a:t>
            </a:r>
          </a:p>
          <a:p>
            <a:pPr lvl="1" algn="just" eaLnBrk="1" hangingPunct="1">
              <a:lnSpc>
                <a:spcPct val="80000"/>
              </a:lnSpc>
            </a:pPr>
            <a:r>
              <a:rPr lang="en-GB" altLang="ja-JP" sz="2200" dirty="0">
                <a:latin typeface="Arial Narrow" pitchFamily="34" charset="0"/>
                <a:ea typeface="ＭＳ Ｐゴシック" charset="-128"/>
              </a:rPr>
              <a:t>Use Approach 1</a:t>
            </a:r>
          </a:p>
          <a:p>
            <a:pPr lvl="1" algn="just" eaLnBrk="1" hangingPunct="1">
              <a:lnSpc>
                <a:spcPct val="80000"/>
              </a:lnSpc>
              <a:buFontTx/>
              <a:buNone/>
            </a:pPr>
            <a:endParaRPr lang="en-GB" altLang="ja-JP" sz="2200" dirty="0">
              <a:latin typeface="Arial Narrow" pitchFamily="34" charset="0"/>
              <a:ea typeface="ＭＳ Ｐゴシック" charset="-128"/>
            </a:endParaRPr>
          </a:p>
        </p:txBody>
      </p:sp>
    </p:spTree>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533400" y="2495550"/>
            <a:ext cx="80724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4000" b="1">
                <a:solidFill>
                  <a:srgbClr val="990002"/>
                </a:solidFill>
                <a:latin typeface="Frutiger LT Pro 57 Condensed" pitchFamily="34" charset="0"/>
                <a:ea typeface="+mj-ea"/>
                <a:cs typeface="+mj-cs"/>
              </a:defRPr>
            </a:lvl1pPr>
            <a:lvl2pPr algn="l" rtl="0" eaLnBrk="1" fontAlgn="base" hangingPunct="1">
              <a:spcBef>
                <a:spcPct val="0"/>
              </a:spcBef>
              <a:spcAft>
                <a:spcPct val="0"/>
              </a:spcAft>
              <a:defRPr kumimoji="1" sz="4000" b="1">
                <a:solidFill>
                  <a:srgbClr val="990002"/>
                </a:solidFill>
                <a:effectLst>
                  <a:outerShdw blurRad="38100" dist="38100" dir="2700000" algn="tl">
                    <a:srgbClr val="C0C0C0"/>
                  </a:outerShdw>
                </a:effectLst>
                <a:latin typeface="Frutiger LT Pro 57 Condensed" pitchFamily="34" charset="0"/>
              </a:defRPr>
            </a:lvl2pPr>
            <a:lvl3pPr algn="l" rtl="0" eaLnBrk="1" fontAlgn="base" hangingPunct="1">
              <a:spcBef>
                <a:spcPct val="0"/>
              </a:spcBef>
              <a:spcAft>
                <a:spcPct val="0"/>
              </a:spcAft>
              <a:defRPr kumimoji="1" sz="4000" b="1">
                <a:solidFill>
                  <a:srgbClr val="990002"/>
                </a:solidFill>
                <a:effectLst>
                  <a:outerShdw blurRad="38100" dist="38100" dir="2700000" algn="tl">
                    <a:srgbClr val="C0C0C0"/>
                  </a:outerShdw>
                </a:effectLst>
                <a:latin typeface="Frutiger LT Pro 57 Condensed" pitchFamily="34" charset="0"/>
              </a:defRPr>
            </a:lvl3pPr>
            <a:lvl4pPr algn="l" rtl="0" eaLnBrk="1" fontAlgn="base" hangingPunct="1">
              <a:spcBef>
                <a:spcPct val="0"/>
              </a:spcBef>
              <a:spcAft>
                <a:spcPct val="0"/>
              </a:spcAft>
              <a:defRPr kumimoji="1" sz="4000" b="1">
                <a:solidFill>
                  <a:srgbClr val="990002"/>
                </a:solidFill>
                <a:effectLst>
                  <a:outerShdw blurRad="38100" dist="38100" dir="2700000" algn="tl">
                    <a:srgbClr val="C0C0C0"/>
                  </a:outerShdw>
                </a:effectLst>
                <a:latin typeface="Frutiger LT Pro 57 Condensed" pitchFamily="34" charset="0"/>
              </a:defRPr>
            </a:lvl4pPr>
            <a:lvl5pPr algn="l" rtl="0" eaLnBrk="1" fontAlgn="base" hangingPunct="1">
              <a:spcBef>
                <a:spcPct val="0"/>
              </a:spcBef>
              <a:spcAft>
                <a:spcPct val="0"/>
              </a:spcAft>
              <a:defRPr kumimoji="1" sz="4000" b="1">
                <a:solidFill>
                  <a:srgbClr val="990002"/>
                </a:solidFill>
                <a:effectLst>
                  <a:outerShdw blurRad="38100" dist="38100" dir="2700000" algn="tl">
                    <a:srgbClr val="C0C0C0"/>
                  </a:outerShdw>
                </a:effectLst>
                <a:latin typeface="Frutiger LT Pro 57 Condensed" pitchFamily="34" charset="0"/>
              </a:defRPr>
            </a:lvl5pPr>
            <a:lvl6pPr marL="457200" algn="l" rtl="0" eaLnBrk="1" fontAlgn="base" hangingPunct="1">
              <a:spcBef>
                <a:spcPct val="0"/>
              </a:spcBef>
              <a:spcAft>
                <a:spcPct val="0"/>
              </a:spcAft>
              <a:defRPr kumimoji="1" sz="3600" b="1" i="1">
                <a:solidFill>
                  <a:srgbClr val="336699"/>
                </a:solidFill>
                <a:effectLst>
                  <a:outerShdw blurRad="38100" dist="38100" dir="2700000" algn="tl">
                    <a:srgbClr val="C0C0C0"/>
                  </a:outerShdw>
                </a:effectLst>
                <a:latin typeface="Arial" pitchFamily="34" charset="0"/>
              </a:defRPr>
            </a:lvl6pPr>
            <a:lvl7pPr marL="914400" algn="l" rtl="0" eaLnBrk="1" fontAlgn="base" hangingPunct="1">
              <a:spcBef>
                <a:spcPct val="0"/>
              </a:spcBef>
              <a:spcAft>
                <a:spcPct val="0"/>
              </a:spcAft>
              <a:defRPr kumimoji="1" sz="3600" b="1" i="1">
                <a:solidFill>
                  <a:srgbClr val="336699"/>
                </a:solidFill>
                <a:effectLst>
                  <a:outerShdw blurRad="38100" dist="38100" dir="2700000" algn="tl">
                    <a:srgbClr val="C0C0C0"/>
                  </a:outerShdw>
                </a:effectLst>
                <a:latin typeface="Arial" pitchFamily="34" charset="0"/>
              </a:defRPr>
            </a:lvl7pPr>
            <a:lvl8pPr marL="1371600" algn="l" rtl="0" eaLnBrk="1" fontAlgn="base" hangingPunct="1">
              <a:spcBef>
                <a:spcPct val="0"/>
              </a:spcBef>
              <a:spcAft>
                <a:spcPct val="0"/>
              </a:spcAft>
              <a:defRPr kumimoji="1" sz="3600" b="1" i="1">
                <a:solidFill>
                  <a:srgbClr val="336699"/>
                </a:solidFill>
                <a:effectLst>
                  <a:outerShdw blurRad="38100" dist="38100" dir="2700000" algn="tl">
                    <a:srgbClr val="C0C0C0"/>
                  </a:outerShdw>
                </a:effectLst>
                <a:latin typeface="Arial" pitchFamily="34" charset="0"/>
              </a:defRPr>
            </a:lvl8pPr>
            <a:lvl9pPr marL="1828800" algn="l" rtl="0" eaLnBrk="1" fontAlgn="base" hangingPunct="1">
              <a:spcBef>
                <a:spcPct val="0"/>
              </a:spcBef>
              <a:spcAft>
                <a:spcPct val="0"/>
              </a:spcAft>
              <a:defRPr kumimoji="1" sz="3600" b="1" i="1">
                <a:solidFill>
                  <a:srgbClr val="336699"/>
                </a:solidFill>
                <a:effectLst>
                  <a:outerShdw blurRad="38100" dist="38100" dir="2700000" algn="tl">
                    <a:srgbClr val="C0C0C0"/>
                  </a:outerShdw>
                </a:effectLst>
                <a:latin typeface="Arial" pitchFamily="34" charset="0"/>
              </a:defRPr>
            </a:lvl9pPr>
          </a:lstStyle>
          <a:p>
            <a:pPr algn="ctr"/>
            <a:r>
              <a:rPr lang="en-GB" altLang="ja-JP" sz="5400" kern="0" dirty="0">
                <a:latin typeface="Arial Narrow" pitchFamily="34" charset="0"/>
                <a:ea typeface="MS PGothic" pitchFamily="34" charset="-128"/>
              </a:rPr>
              <a:t>Thank you </a:t>
            </a:r>
          </a:p>
        </p:txBody>
      </p:sp>
      <p:pic>
        <p:nvPicPr>
          <p:cNvPr id="2" name="図 1"/>
          <p:cNvPicPr>
            <a:picLocks noChangeAspect="1"/>
          </p:cNvPicPr>
          <p:nvPr/>
        </p:nvPicPr>
        <p:blipFill>
          <a:blip r:embed="rId2"/>
          <a:stretch>
            <a:fillRect/>
          </a:stretch>
        </p:blipFill>
        <p:spPr>
          <a:xfrm>
            <a:off x="2353531" y="6077127"/>
            <a:ext cx="4432176" cy="499915"/>
          </a:xfrm>
          <a:prstGeom prst="rect">
            <a:avLst/>
          </a:prstGeom>
        </p:spPr>
      </p:pic>
    </p:spTree>
    <p:extLst>
      <p:ext uri="{BB962C8B-B14F-4D97-AF65-F5344CB8AC3E}">
        <p14:creationId xmlns:p14="http://schemas.microsoft.com/office/powerpoint/2010/main" val="262139657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7350" y="157371"/>
            <a:ext cx="8378963" cy="439738"/>
          </a:xfrm>
        </p:spPr>
        <p:txBody>
          <a:bodyPr/>
          <a:lstStyle/>
          <a:p>
            <a:pPr algn="ctr" eaLnBrk="1" hangingPunct="1"/>
            <a:r>
              <a:rPr lang="en-GB" altLang="ja-JP" sz="3600" dirty="0">
                <a:latin typeface="Arial Narrow" pitchFamily="34" charset="0"/>
                <a:ea typeface="ＭＳ Ｐゴシック" charset="-128"/>
              </a:rPr>
              <a:t>Introduction</a:t>
            </a:r>
          </a:p>
        </p:txBody>
      </p:sp>
      <p:sp>
        <p:nvSpPr>
          <p:cNvPr id="19459" name="Rectangle 3"/>
          <p:cNvSpPr>
            <a:spLocks noGrp="1" noChangeArrowheads="1"/>
          </p:cNvSpPr>
          <p:nvPr>
            <p:ph idx="1"/>
          </p:nvPr>
        </p:nvSpPr>
        <p:spPr>
          <a:xfrm>
            <a:off x="288235" y="903080"/>
            <a:ext cx="8568772" cy="5318815"/>
          </a:xfrm>
        </p:spPr>
        <p:txBody>
          <a:bodyPr/>
          <a:lstStyle/>
          <a:p>
            <a:pPr algn="just">
              <a:lnSpc>
                <a:spcPct val="90000"/>
              </a:lnSpc>
            </a:pPr>
            <a:r>
              <a:rPr lang="en-US" altLang="ja-JP" sz="2200" dirty="0">
                <a:latin typeface="Arial Narrow" pitchFamily="34" charset="0"/>
                <a:ea typeface="ＭＳ Ｐゴシック" charset="-128"/>
              </a:rPr>
              <a:t>Uncertainty estimates are an essential element of a complete inventory of GHG emissions/removals</a:t>
            </a:r>
          </a:p>
          <a:p>
            <a:pPr algn="just" eaLnBrk="1" hangingPunct="1">
              <a:lnSpc>
                <a:spcPct val="90000"/>
              </a:lnSpc>
            </a:pPr>
            <a:r>
              <a:rPr lang="en-US" altLang="ja-JP" sz="2200" dirty="0">
                <a:latin typeface="Arial Narrow" pitchFamily="34" charset="0"/>
                <a:ea typeface="ＭＳ Ｐゴシック" charset="-128"/>
              </a:rPr>
              <a:t>Uncertainty: a lack of knowledge of the true value of a variable that can be described as a probability density function (PDF) which </a:t>
            </a:r>
            <a:r>
              <a:rPr kumimoji="0" lang="en-US" altLang="zh-CN" sz="2200" kern="1200" dirty="0">
                <a:latin typeface="Arial Narrow" pitchFamily="34" charset="0"/>
                <a:ea typeface="ＭＳ Ｐゴシック" charset="-128"/>
                <a:cs typeface="+mn-cs"/>
              </a:rPr>
              <a:t>describes the range and relative likelihood of possible values</a:t>
            </a:r>
          </a:p>
          <a:p>
            <a:pPr algn="just" eaLnBrk="1" hangingPunct="1"/>
            <a:r>
              <a:rPr lang="en-GB" altLang="ja-JP" sz="2200" dirty="0">
                <a:latin typeface="Arial Narrow" pitchFamily="34" charset="0"/>
                <a:ea typeface="ＭＳ Ｐゴシック" charset="-128"/>
              </a:rPr>
              <a:t>Quantitative uncertainty analysis is performed by estimating the 95 percent confidence interval of the emissions and removals estimates for individual categories and for the total inventory</a:t>
            </a:r>
          </a:p>
          <a:p>
            <a:pPr lvl="1" algn="just">
              <a:buFont typeface="Arial Narrow" panose="020B0606020202030204" pitchFamily="34" charset="0"/>
              <a:buChar char="–"/>
            </a:pPr>
            <a:r>
              <a:rPr kumimoji="0" lang="en-US" altLang="zh-CN" sz="2200" kern="1200" dirty="0">
                <a:latin typeface="Arial Narrow" pitchFamily="34" charset="0"/>
                <a:ea typeface="ＭＳ Ｐゴシック" charset="-128"/>
                <a:cs typeface="+mn-cs"/>
              </a:rPr>
              <a:t>95 percent confidence interval is enclosed by the 2.5</a:t>
            </a:r>
            <a:r>
              <a:rPr kumimoji="0" lang="en-US" altLang="zh-CN" sz="2200" kern="1200" baseline="30000" dirty="0">
                <a:latin typeface="Arial Narrow" pitchFamily="34" charset="0"/>
                <a:ea typeface="ＭＳ Ｐゴシック" charset="-128"/>
                <a:cs typeface="+mn-cs"/>
              </a:rPr>
              <a:t>th</a:t>
            </a:r>
            <a:r>
              <a:rPr kumimoji="0" lang="en-US" altLang="zh-CN" sz="2200" kern="1200" dirty="0">
                <a:latin typeface="Arial Narrow" pitchFamily="34" charset="0"/>
                <a:ea typeface="ＭＳ Ｐゴシック" charset="-128"/>
                <a:cs typeface="+mn-cs"/>
              </a:rPr>
              <a:t> and 97.5</a:t>
            </a:r>
            <a:r>
              <a:rPr kumimoji="0" lang="en-US" altLang="zh-CN" sz="2200" kern="1200" baseline="30000" dirty="0">
                <a:latin typeface="Arial Narrow" pitchFamily="34" charset="0"/>
                <a:ea typeface="ＭＳ Ｐゴシック" charset="-128"/>
                <a:cs typeface="+mn-cs"/>
              </a:rPr>
              <a:t>th</a:t>
            </a:r>
            <a:r>
              <a:rPr kumimoji="0" lang="en-US" altLang="zh-CN" sz="2200" kern="1200" dirty="0">
                <a:latin typeface="Arial Narrow" pitchFamily="34" charset="0"/>
                <a:ea typeface="ＭＳ Ｐゴシック" charset="-128"/>
                <a:cs typeface="+mn-cs"/>
              </a:rPr>
              <a:t> percentiles of the </a:t>
            </a:r>
            <a:r>
              <a:rPr lang="en-US" altLang="zh-CN" sz="2200" dirty="0">
                <a:latin typeface="Arial Narrow" pitchFamily="34" charset="0"/>
                <a:ea typeface="ＭＳ Ｐゴシック" charset="-128"/>
                <a:cs typeface="+mn-cs"/>
              </a:rPr>
              <a:t>PDF</a:t>
            </a:r>
            <a:endParaRPr lang="en-GB" altLang="ja-JP" sz="2200" dirty="0">
              <a:latin typeface="Arial Narrow" pitchFamily="34" charset="0"/>
              <a:ea typeface="ＭＳ Ｐゴシック" charset="-128"/>
            </a:endParaRPr>
          </a:p>
        </p:txBody>
      </p:sp>
    </p:spTree>
    <p:extLst>
      <p:ext uri="{BB962C8B-B14F-4D97-AF65-F5344CB8AC3E}">
        <p14:creationId xmlns:p14="http://schemas.microsoft.com/office/powerpoint/2010/main" val="90768847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25450" y="163513"/>
            <a:ext cx="8318500" cy="403017"/>
          </a:xfrm>
        </p:spPr>
        <p:txBody>
          <a:bodyPr/>
          <a:lstStyle/>
          <a:p>
            <a:pPr algn="ctr" eaLnBrk="1" hangingPunct="1"/>
            <a:r>
              <a:rPr lang="en-GB" altLang="ja-JP" sz="3600" dirty="0">
                <a:latin typeface="Arial Narrow" pitchFamily="34" charset="0"/>
                <a:ea typeface="ＭＳ Ｐゴシック" charset="-128"/>
              </a:rPr>
              <a:t>Probability Density Function</a:t>
            </a:r>
          </a:p>
        </p:txBody>
      </p:sp>
      <p:pic>
        <p:nvPicPr>
          <p:cNvPr id="3" name="図 2"/>
          <p:cNvPicPr>
            <a:picLocks noChangeAspect="1"/>
          </p:cNvPicPr>
          <p:nvPr/>
        </p:nvPicPr>
        <p:blipFill>
          <a:blip r:embed="rId3"/>
          <a:stretch>
            <a:fillRect/>
          </a:stretch>
        </p:blipFill>
        <p:spPr>
          <a:xfrm>
            <a:off x="117776" y="1335050"/>
            <a:ext cx="8787684" cy="4750099"/>
          </a:xfrm>
          <a:prstGeom prst="rect">
            <a:avLst/>
          </a:prstGeom>
        </p:spPr>
      </p:pic>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27991" y="120859"/>
            <a:ext cx="8410437" cy="495368"/>
          </a:xfrm>
        </p:spPr>
        <p:txBody>
          <a:bodyPr/>
          <a:lstStyle/>
          <a:p>
            <a:pPr algn="ctr" eaLnBrk="1" hangingPunct="1"/>
            <a:r>
              <a:rPr lang="en-GB" altLang="ja-JP" sz="3600" dirty="0">
                <a:latin typeface="Arial Narrow" pitchFamily="34" charset="0"/>
                <a:ea typeface="ＭＳ Ｐゴシック" charset="-128"/>
              </a:rPr>
              <a:t>Probability Density Function</a:t>
            </a:r>
          </a:p>
        </p:txBody>
      </p:sp>
      <p:pic>
        <p:nvPicPr>
          <p:cNvPr id="3379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78829" y="1086195"/>
            <a:ext cx="8826380" cy="4777891"/>
          </a:xfrm>
        </p:spPr>
      </p:pic>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タイトル 1"/>
          <p:cNvSpPr>
            <a:spLocks noGrp="1"/>
          </p:cNvSpPr>
          <p:nvPr>
            <p:ph type="title"/>
          </p:nvPr>
        </p:nvSpPr>
        <p:spPr>
          <a:xfrm>
            <a:off x="427038" y="123757"/>
            <a:ext cx="8359775" cy="502409"/>
          </a:xfrm>
        </p:spPr>
        <p:txBody>
          <a:bodyPr/>
          <a:lstStyle/>
          <a:p>
            <a:pPr algn="ctr"/>
            <a:r>
              <a:rPr lang="en-GB" altLang="ja-JP" sz="3600" dirty="0">
                <a:latin typeface="Arial Narrow" pitchFamily="34" charset="0"/>
                <a:ea typeface="ＭＳ Ｐゴシック" charset="-128"/>
              </a:rPr>
              <a:t>Specifying Uncertainty</a:t>
            </a:r>
            <a:endParaRPr kumimoji="1" lang="ja-JP" altLang="en-US" sz="3600" dirty="0">
              <a:ea typeface="ＭＳ Ｐゴシック" charset="-128"/>
            </a:endParaRPr>
          </a:p>
        </p:txBody>
      </p:sp>
      <p:sp>
        <p:nvSpPr>
          <p:cNvPr id="23555" name="Rectangle 3"/>
          <p:cNvSpPr txBox="1">
            <a:spLocks noChangeArrowheads="1"/>
          </p:cNvSpPr>
          <p:nvPr/>
        </p:nvSpPr>
        <p:spPr bwMode="auto">
          <a:xfrm>
            <a:off x="318742" y="765314"/>
            <a:ext cx="8576365" cy="199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spcBef>
                <a:spcPct val="20000"/>
              </a:spcBef>
              <a:buFontTx/>
              <a:buChar char="•"/>
            </a:pPr>
            <a:r>
              <a:rPr lang="en-GB" altLang="ja-JP" sz="2200" b="0" dirty="0">
                <a:solidFill>
                  <a:srgbClr val="5492CD"/>
                </a:solidFill>
                <a:latin typeface="Arial Narrow" pitchFamily="34" charset="0"/>
                <a:ea typeface="ＭＳ Ｐゴシック" charset="-128"/>
              </a:rPr>
              <a:t>Uncertainty is quoted as the 2.5</a:t>
            </a:r>
            <a:r>
              <a:rPr lang="en-GB" altLang="ja-JP" sz="2200" b="0" baseline="30000" dirty="0">
                <a:solidFill>
                  <a:srgbClr val="5492CD"/>
                </a:solidFill>
                <a:latin typeface="Arial Narrow" pitchFamily="34" charset="0"/>
                <a:ea typeface="ＭＳ Ｐゴシック" charset="-128"/>
              </a:rPr>
              <a:t>th</a:t>
            </a:r>
            <a:r>
              <a:rPr lang="en-GB" altLang="ja-JP" sz="2200" b="0" dirty="0">
                <a:solidFill>
                  <a:srgbClr val="5492CD"/>
                </a:solidFill>
                <a:latin typeface="Arial Narrow" pitchFamily="34" charset="0"/>
                <a:ea typeface="ＭＳ Ｐゴシック" charset="-128"/>
              </a:rPr>
              <a:t> and 97.5</a:t>
            </a:r>
            <a:r>
              <a:rPr lang="en-GB" altLang="ja-JP" sz="2200" b="0" baseline="30000" dirty="0">
                <a:solidFill>
                  <a:srgbClr val="5492CD"/>
                </a:solidFill>
                <a:latin typeface="Arial Narrow" pitchFamily="34" charset="0"/>
                <a:ea typeface="ＭＳ Ｐゴシック" charset="-128"/>
              </a:rPr>
              <a:t>th</a:t>
            </a:r>
            <a:r>
              <a:rPr lang="en-GB" altLang="ja-JP" sz="2200" b="0" dirty="0">
                <a:solidFill>
                  <a:srgbClr val="5492CD"/>
                </a:solidFill>
                <a:latin typeface="Arial Narrow" pitchFamily="34" charset="0"/>
                <a:ea typeface="ＭＳ Ｐゴシック" charset="-128"/>
              </a:rPr>
              <a:t> percentiles i.e. bounds around a 95 percent confidence interval</a:t>
            </a:r>
            <a:endParaRPr lang="en-GB" altLang="ja-JP" sz="2400" dirty="0">
              <a:solidFill>
                <a:srgbClr val="5492CD"/>
              </a:solidFill>
              <a:latin typeface="Frutiger LT Pro 57 Condensed" pitchFamily="34" charset="0"/>
              <a:ea typeface="ＭＳ Ｐゴシック" charset="-128"/>
            </a:endParaRPr>
          </a:p>
          <a:p>
            <a:pPr>
              <a:spcBef>
                <a:spcPct val="20000"/>
              </a:spcBef>
              <a:buFontTx/>
              <a:buChar char="•"/>
            </a:pPr>
            <a:r>
              <a:rPr lang="en-GB" altLang="ja-JP" sz="2200" b="0" dirty="0">
                <a:solidFill>
                  <a:srgbClr val="5492CD"/>
                </a:solidFill>
                <a:latin typeface="Arial Narrow" pitchFamily="34" charset="0"/>
                <a:ea typeface="ＭＳ Ｐゴシック" charset="-128"/>
              </a:rPr>
              <a:t>This can be expressed,</a:t>
            </a:r>
            <a:r>
              <a:rPr lang="ja-JP" altLang="en-US" sz="2200" b="0" dirty="0">
                <a:solidFill>
                  <a:srgbClr val="5492CD"/>
                </a:solidFill>
                <a:latin typeface="Arial Narrow" pitchFamily="34" charset="0"/>
                <a:ea typeface="ＭＳ Ｐゴシック" charset="-128"/>
              </a:rPr>
              <a:t> </a:t>
            </a:r>
            <a:r>
              <a:rPr lang="en-US" altLang="ja-JP" sz="2200" b="0" dirty="0">
                <a:solidFill>
                  <a:srgbClr val="5492CD"/>
                </a:solidFill>
                <a:latin typeface="Arial Narrow" pitchFamily="34" charset="0"/>
                <a:ea typeface="ＭＳ Ｐゴシック" charset="-128"/>
              </a:rPr>
              <a:t>for example:</a:t>
            </a:r>
            <a:endParaRPr lang="en-GB" altLang="ja-JP" sz="2200" b="0" dirty="0">
              <a:solidFill>
                <a:srgbClr val="5492CD"/>
              </a:solidFill>
              <a:latin typeface="Arial Narrow" pitchFamily="34" charset="0"/>
              <a:ea typeface="ＭＳ Ｐゴシック" charset="-128"/>
            </a:endParaRPr>
          </a:p>
          <a:p>
            <a:pPr marL="800100" lvl="1" indent="-342900" eaLnBrk="1" hangingPunct="1">
              <a:spcBef>
                <a:spcPct val="20000"/>
              </a:spcBef>
              <a:buFont typeface="Arial Narrow" panose="020B0606020202030204" pitchFamily="34" charset="0"/>
              <a:buChar char="–"/>
            </a:pPr>
            <a:r>
              <a:rPr lang="en-GB" altLang="zh-CN" sz="2200" b="0" dirty="0">
                <a:solidFill>
                  <a:srgbClr val="5492CD"/>
                </a:solidFill>
                <a:latin typeface="Arial Narrow" pitchFamily="34" charset="0"/>
                <a:ea typeface="ＭＳ Ｐゴシック" charset="-128"/>
              </a:rPr>
              <a:t>234 ±  30%</a:t>
            </a:r>
          </a:p>
          <a:p>
            <a:pPr marL="800100" lvl="1" indent="-342900" eaLnBrk="1" hangingPunct="1">
              <a:spcBef>
                <a:spcPct val="20000"/>
              </a:spcBef>
              <a:buFont typeface="Arial Narrow" panose="020B0606020202030204" pitchFamily="34" charset="0"/>
              <a:buChar char="–"/>
            </a:pPr>
            <a:r>
              <a:rPr lang="en-GB" altLang="zh-CN" sz="2200" b="0" dirty="0">
                <a:solidFill>
                  <a:srgbClr val="5492CD"/>
                </a:solidFill>
                <a:latin typeface="Arial Narrow" pitchFamily="34" charset="0"/>
                <a:ea typeface="ＭＳ Ｐゴシック" charset="-128"/>
              </a:rPr>
              <a:t>26400 (- 50%, + 100%)</a:t>
            </a:r>
          </a:p>
          <a:p>
            <a:pPr marL="457200" lvl="1" indent="0" eaLnBrk="1" hangingPunct="1">
              <a:spcBef>
                <a:spcPct val="20000"/>
              </a:spcBef>
            </a:pPr>
            <a:endParaRPr lang="en-GB" altLang="zh-CN" sz="2200" b="0" dirty="0">
              <a:solidFill>
                <a:srgbClr val="5492CD"/>
              </a:solidFill>
              <a:latin typeface="Arial Narrow" pitchFamily="34" charset="0"/>
              <a:ea typeface="ＭＳ Ｐゴシック" charset="-128"/>
            </a:endParaRPr>
          </a:p>
        </p:txBody>
      </p:sp>
      <p:pic>
        <p:nvPicPr>
          <p:cNvPr id="3" name="図 2"/>
          <p:cNvPicPr>
            <a:picLocks noChangeAspect="1"/>
          </p:cNvPicPr>
          <p:nvPr/>
        </p:nvPicPr>
        <p:blipFill>
          <a:blip r:embed="rId2"/>
          <a:stretch>
            <a:fillRect/>
          </a:stretch>
        </p:blipFill>
        <p:spPr>
          <a:xfrm>
            <a:off x="1013791" y="3110948"/>
            <a:ext cx="6760386" cy="3652109"/>
          </a:xfrm>
          <a:prstGeom prst="rect">
            <a:avLst/>
          </a:prstGeom>
        </p:spPr>
      </p:pic>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title"/>
          </p:nvPr>
        </p:nvSpPr>
        <p:spPr>
          <a:xfrm>
            <a:off x="400878" y="118097"/>
            <a:ext cx="8389938" cy="557764"/>
          </a:xfrm>
        </p:spPr>
        <p:txBody>
          <a:bodyPr/>
          <a:lstStyle/>
          <a:p>
            <a:pPr algn="ctr" eaLnBrk="1" hangingPunct="1"/>
            <a:r>
              <a:rPr lang="en-GB" altLang="ja-JP" sz="3600" dirty="0">
                <a:latin typeface="Arial Narrow" pitchFamily="34" charset="0"/>
                <a:ea typeface="ＭＳ Ｐゴシック" charset="-128"/>
              </a:rPr>
              <a:t>Benefits of Uncertainty Analysis</a:t>
            </a:r>
          </a:p>
        </p:txBody>
      </p:sp>
      <p:graphicFrame>
        <p:nvGraphicFramePr>
          <p:cNvPr id="24579" name="Object 4"/>
          <p:cNvGraphicFramePr>
            <a:graphicFrameLocks noGrp="1" noChangeAspect="1"/>
          </p:cNvGraphicFramePr>
          <p:nvPr>
            <p:ph idx="1"/>
            <p:extLst>
              <p:ext uri="{D42A27DB-BD31-4B8C-83A1-F6EECF244321}">
                <p14:modId xmlns:p14="http://schemas.microsoft.com/office/powerpoint/2010/main" val="1013157490"/>
              </p:ext>
            </p:extLst>
          </p:nvPr>
        </p:nvGraphicFramePr>
        <p:xfrm>
          <a:off x="2351430" y="1155005"/>
          <a:ext cx="4370388" cy="4384675"/>
        </p:xfrm>
        <a:graphic>
          <a:graphicData uri="http://schemas.openxmlformats.org/presentationml/2006/ole">
            <mc:AlternateContent xmlns:mc="http://schemas.openxmlformats.org/markup-compatibility/2006">
              <mc:Choice xmlns:v="urn:schemas-microsoft-com:vml" Requires="v">
                <p:oleObj spid="_x0000_s24639" name="Visio" r:id="rId4" imgW="4403430" imgH="4417264" progId="Visio.Drawing.11">
                  <p:embed/>
                </p:oleObj>
              </mc:Choice>
              <mc:Fallback>
                <p:oleObj name="Visio" r:id="rId4" imgW="4403430" imgH="4417264" progId="Visio.Drawing.11">
                  <p:embed/>
                  <p:pic>
                    <p:nvPicPr>
                      <p:cNvPr id="0" name="Object 4"/>
                      <p:cNvPicPr>
                        <a:picLocks noChangeAspect="1" noChangeArrowheads="1"/>
                      </p:cNvPicPr>
                      <p:nvPr/>
                    </p:nvPicPr>
                    <p:blipFill>
                      <a:blip r:embed="rId5"/>
                      <a:srcRect/>
                      <a:stretch>
                        <a:fillRect/>
                      </a:stretch>
                    </p:blipFill>
                    <p:spPr bwMode="auto">
                      <a:xfrm>
                        <a:off x="2351430" y="1155005"/>
                        <a:ext cx="4370388" cy="438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p:cNvSpPr>
            <a:spLocks noGrp="1"/>
          </p:cNvSpPr>
          <p:nvPr>
            <p:ph type="title"/>
          </p:nvPr>
        </p:nvSpPr>
        <p:spPr>
          <a:xfrm>
            <a:off x="337930" y="133696"/>
            <a:ext cx="8634620" cy="552104"/>
          </a:xfrm>
        </p:spPr>
        <p:txBody>
          <a:bodyPr/>
          <a:lstStyle/>
          <a:p>
            <a:pPr algn="ctr"/>
            <a:r>
              <a:rPr lang="en-GB" altLang="ja-JP" sz="3600" dirty="0">
                <a:latin typeface="Arial Narrow" pitchFamily="34" charset="0"/>
                <a:ea typeface="ＭＳ Ｐゴシック" charset="-128"/>
              </a:rPr>
              <a:t>Uncertainty Estimation</a:t>
            </a:r>
            <a:endParaRPr lang="ja-JP" altLang="en-US" sz="3600" dirty="0">
              <a:latin typeface="Arial Narrow" pitchFamily="34" charset="0"/>
              <a:ea typeface="ＭＳ Ｐゴシック" charset="-128"/>
            </a:endParaRPr>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593658667"/>
              </p:ext>
            </p:extLst>
          </p:nvPr>
        </p:nvGraphicFramePr>
        <p:xfrm>
          <a:off x="795337" y="1217495"/>
          <a:ext cx="7634287"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34975" y="108987"/>
            <a:ext cx="8335963" cy="547687"/>
          </a:xfrm>
        </p:spPr>
        <p:txBody>
          <a:bodyPr/>
          <a:lstStyle/>
          <a:p>
            <a:pPr algn="ctr" eaLnBrk="1" hangingPunct="1"/>
            <a:r>
              <a:rPr lang="en-GB" altLang="ja-JP" sz="3600" dirty="0">
                <a:latin typeface="Arial Narrow" pitchFamily="34" charset="0"/>
                <a:ea typeface="ＭＳ Ｐゴシック" charset="-128"/>
              </a:rPr>
              <a:t>Sources of Uncertainty</a:t>
            </a:r>
          </a:p>
        </p:txBody>
      </p:sp>
      <p:sp>
        <p:nvSpPr>
          <p:cNvPr id="26627" name="Rectangle 3"/>
          <p:cNvSpPr>
            <a:spLocks noGrp="1" noChangeArrowheads="1"/>
          </p:cNvSpPr>
          <p:nvPr>
            <p:ph idx="1"/>
          </p:nvPr>
        </p:nvSpPr>
        <p:spPr>
          <a:xfrm>
            <a:off x="298174" y="937042"/>
            <a:ext cx="8567530" cy="5149850"/>
          </a:xfrm>
        </p:spPr>
        <p:txBody>
          <a:bodyPr/>
          <a:lstStyle/>
          <a:p>
            <a:pPr algn="just" eaLnBrk="1" hangingPunct="1"/>
            <a:r>
              <a:rPr lang="en-GB" altLang="ja-JP" dirty="0">
                <a:latin typeface="Arial Narrow" pitchFamily="34" charset="0"/>
                <a:ea typeface="ＭＳ Ｐゴシック" charset="-128"/>
              </a:rPr>
              <a:t>Assumptions and methods</a:t>
            </a:r>
          </a:p>
          <a:p>
            <a:pPr lvl="1" algn="just" eaLnBrk="1" hangingPunct="1"/>
            <a:r>
              <a:rPr lang="en-GB" altLang="ja-JP" dirty="0">
                <a:latin typeface="Arial Narrow" pitchFamily="34" charset="0"/>
                <a:ea typeface="ＭＳ Ｐゴシック" charset="-128"/>
              </a:rPr>
              <a:t>The method may not accurately reflect the emissions</a:t>
            </a:r>
          </a:p>
          <a:p>
            <a:pPr algn="just" eaLnBrk="1" hangingPunct="1"/>
            <a:r>
              <a:rPr lang="en-GB" altLang="ja-JP" dirty="0">
                <a:latin typeface="Arial Narrow" pitchFamily="34" charset="0"/>
                <a:ea typeface="ＭＳ Ｐゴシック" charset="-128"/>
              </a:rPr>
              <a:t>Input Data</a:t>
            </a:r>
          </a:p>
          <a:p>
            <a:pPr lvl="1" algn="just" eaLnBrk="1" hangingPunct="1"/>
            <a:r>
              <a:rPr lang="en-GB" altLang="ja-JP" dirty="0">
                <a:latin typeface="Arial Narrow" pitchFamily="34" charset="0"/>
                <a:ea typeface="ＭＳ Ｐゴシック" charset="-128"/>
              </a:rPr>
              <a:t>Measured values have errors and EFs may not be truly representative</a:t>
            </a:r>
          </a:p>
          <a:p>
            <a:pPr lvl="1" algn="just" eaLnBrk="1" hangingPunct="1"/>
            <a:r>
              <a:rPr lang="en-US" altLang="ja-JP" dirty="0">
                <a:latin typeface="Arial Narrow" pitchFamily="34" charset="0"/>
                <a:ea typeface="ＭＳ Ｐゴシック" charset="-128"/>
              </a:rPr>
              <a:t>Lack of data</a:t>
            </a:r>
            <a:r>
              <a:rPr lang="ja-JP" altLang="en-US" dirty="0">
                <a:latin typeface="Arial Narrow" pitchFamily="34" charset="0"/>
                <a:ea typeface="ＭＳ Ｐゴシック" charset="-128"/>
              </a:rPr>
              <a:t>　</a:t>
            </a:r>
            <a:r>
              <a:rPr lang="en-US" altLang="ja-JP" dirty="0">
                <a:latin typeface="Arial Narrow" pitchFamily="34" charset="0"/>
                <a:ea typeface="ＭＳ Ｐゴシック" charset="-128"/>
              </a:rPr>
              <a:t>(e.g. use of proxies, extrapolation)</a:t>
            </a:r>
            <a:endParaRPr lang="en-GB" altLang="ja-JP" dirty="0">
              <a:latin typeface="Arial Narrow" pitchFamily="34" charset="0"/>
              <a:ea typeface="ＭＳ Ｐゴシック" charset="-128"/>
            </a:endParaRPr>
          </a:p>
          <a:p>
            <a:pPr algn="just" eaLnBrk="1" hangingPunct="1"/>
            <a:r>
              <a:rPr lang="en-GB" altLang="ja-JP" dirty="0">
                <a:latin typeface="Arial Narrow" pitchFamily="34" charset="0"/>
                <a:ea typeface="ＭＳ Ｐゴシック" charset="-128"/>
              </a:rPr>
              <a:t>Calculation errors</a:t>
            </a:r>
          </a:p>
          <a:p>
            <a:pPr lvl="1" algn="just" eaLnBrk="1" hangingPunct="1"/>
            <a:r>
              <a:rPr lang="en-GB" altLang="ja-JP" dirty="0">
                <a:latin typeface="Arial Narrow" pitchFamily="34" charset="0"/>
                <a:ea typeface="ＭＳ Ｐゴシック" charset="-128"/>
              </a:rPr>
              <a:t>Good QA/QC to prevent these</a:t>
            </a:r>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63575" y="153851"/>
            <a:ext cx="7918450" cy="442497"/>
          </a:xfrm>
        </p:spPr>
        <p:txBody>
          <a:bodyPr/>
          <a:lstStyle/>
          <a:p>
            <a:pPr algn="ctr" eaLnBrk="1" hangingPunct="1"/>
            <a:r>
              <a:rPr lang="en-GB" altLang="ja-JP" sz="3200" dirty="0">
                <a:latin typeface="Arial Narrow" pitchFamily="34" charset="0"/>
                <a:ea typeface="ＭＳ Ｐゴシック" charset="-128"/>
              </a:rPr>
              <a:t>Sources of Data</a:t>
            </a:r>
            <a:r>
              <a:rPr lang="ja-JP" altLang="en-US" sz="3200" dirty="0">
                <a:latin typeface="Arial Narrow" pitchFamily="34" charset="0"/>
                <a:ea typeface="ＭＳ Ｐゴシック" charset="-128"/>
              </a:rPr>
              <a:t> </a:t>
            </a:r>
            <a:r>
              <a:rPr lang="en-US" altLang="ja-JP" sz="3200" dirty="0">
                <a:latin typeface="Arial Narrow" pitchFamily="34" charset="0"/>
                <a:ea typeface="ＭＳ Ｐゴシック" charset="-128"/>
              </a:rPr>
              <a:t>and Information</a:t>
            </a:r>
            <a:endParaRPr lang="en-GB" altLang="ja-JP" sz="3200" dirty="0">
              <a:latin typeface="Arial Narrow" pitchFamily="34" charset="0"/>
              <a:ea typeface="ＭＳ Ｐゴシック" charset="-128"/>
            </a:endParaRPr>
          </a:p>
        </p:txBody>
      </p:sp>
      <p:sp>
        <p:nvSpPr>
          <p:cNvPr id="27651" name="Rectangle 3"/>
          <p:cNvSpPr>
            <a:spLocks noGrp="1" noChangeArrowheads="1"/>
          </p:cNvSpPr>
          <p:nvPr>
            <p:ph idx="1"/>
          </p:nvPr>
        </p:nvSpPr>
        <p:spPr>
          <a:xfrm>
            <a:off x="295275" y="860220"/>
            <a:ext cx="8469313" cy="5622925"/>
          </a:xfrm>
        </p:spPr>
        <p:txBody>
          <a:bodyPr/>
          <a:lstStyle/>
          <a:p>
            <a:pPr algn="just" eaLnBrk="1" hangingPunct="1"/>
            <a:r>
              <a:rPr lang="en-US" altLang="ja-JP" sz="2400" dirty="0">
                <a:latin typeface="Arial Narrow" pitchFamily="34" charset="0"/>
                <a:ea typeface="ＭＳ Ｐゴシック" charset="-128"/>
              </a:rPr>
              <a:t>There are three broad sources of data and information</a:t>
            </a:r>
          </a:p>
          <a:p>
            <a:pPr lvl="1" algn="just"/>
            <a:r>
              <a:rPr lang="en-GB" altLang="ja-JP" sz="2000" dirty="0">
                <a:latin typeface="Arial Narrow" pitchFamily="34" charset="0"/>
                <a:ea typeface="ＭＳ Ｐゴシック" charset="-128"/>
              </a:rPr>
              <a:t>Information contained in models. </a:t>
            </a:r>
            <a:r>
              <a:rPr lang="en-US" altLang="ja-JP" sz="2000" dirty="0">
                <a:latin typeface="Arial Narrow" pitchFamily="34" charset="0"/>
                <a:ea typeface="ＭＳ Ｐゴシック" charset="-128"/>
              </a:rPr>
              <a:t>Models can be as simple as arithmetic multiplication of AD and EF for each category and subsequent summation over all categories, but they may also include complex process models specific to particular categories</a:t>
            </a:r>
          </a:p>
          <a:p>
            <a:pPr lvl="1" algn="just" eaLnBrk="1" hangingPunct="1"/>
            <a:r>
              <a:rPr lang="en-US" altLang="zh-CN" sz="2000" dirty="0">
                <a:latin typeface="Arial Narrow" pitchFamily="34" charset="0"/>
                <a:ea typeface="ＭＳ Ｐゴシック" charset="-128"/>
              </a:rPr>
              <a:t>Empirical data associated with measurements of emissions, and activity data from surveys and censuses</a:t>
            </a:r>
          </a:p>
          <a:p>
            <a:pPr lvl="1" algn="just" eaLnBrk="1" hangingPunct="1"/>
            <a:r>
              <a:rPr lang="en-US" altLang="zh-CN" sz="2000" dirty="0">
                <a:latin typeface="Arial Narrow" pitchFamily="34" charset="0"/>
                <a:ea typeface="ＭＳ Ｐゴシック" charset="-128"/>
              </a:rPr>
              <a:t>Quantified estimates of uncertainties based upon expert judgement</a:t>
            </a:r>
            <a:endParaRPr lang="en-GB" altLang="zh-CN" sz="2000" dirty="0">
              <a:latin typeface="Arial Narrow" pitchFamily="34" charset="0"/>
              <a:ea typeface="ＭＳ Ｐゴシック" charset="-128"/>
            </a:endParaRPr>
          </a:p>
          <a:p>
            <a:pPr algn="just" eaLnBrk="1" hangingPunct="1"/>
            <a:r>
              <a:rPr lang="en-US" altLang="ja-JP" sz="2400" dirty="0">
                <a:latin typeface="Arial Narrow" pitchFamily="34" charset="0"/>
                <a:ea typeface="ＭＳ Ｐゴシック" charset="-128"/>
              </a:rPr>
              <a:t>Data collection activities should consider data uncertainties. This will ensure the best data is collected and ensures good practice estimates</a:t>
            </a:r>
          </a:p>
          <a:p>
            <a:pPr algn="just" eaLnBrk="1" hangingPunct="1"/>
            <a:r>
              <a:rPr lang="en-US" altLang="ja-JP" sz="2400" dirty="0">
                <a:latin typeface="Arial Narrow" pitchFamily="34" charset="0"/>
                <a:ea typeface="ＭＳ Ｐゴシック" charset="-128"/>
              </a:rPr>
              <a:t>Wherever possible, expert </a:t>
            </a:r>
            <a:r>
              <a:rPr lang="en-US" altLang="ja-JP" sz="2400" dirty="0" err="1">
                <a:latin typeface="Arial Narrow" pitchFamily="34" charset="0"/>
                <a:ea typeface="ＭＳ Ｐゴシック" charset="-128"/>
              </a:rPr>
              <a:t>judgement</a:t>
            </a:r>
            <a:r>
              <a:rPr lang="en-US" altLang="ja-JP" sz="2400" dirty="0">
                <a:latin typeface="Arial Narrow" pitchFamily="34" charset="0"/>
                <a:ea typeface="ＭＳ Ｐゴシック" charset="-128"/>
              </a:rPr>
              <a:t> should be elicited using an appropriate protocol (e.g.  Stanford/SRI protocol)</a:t>
            </a:r>
          </a:p>
          <a:p>
            <a:pPr algn="just" eaLnBrk="1" hangingPunct="1"/>
            <a:endParaRPr lang="en-US" altLang="ja-JP" dirty="0">
              <a:latin typeface="Arial Narrow" pitchFamily="34" charset="0"/>
              <a:ea typeface="ＭＳ Ｐゴシック" charset="-128"/>
            </a:endParaRPr>
          </a:p>
          <a:p>
            <a:pPr algn="just" eaLnBrk="1" hangingPunct="1">
              <a:buFontTx/>
              <a:buNone/>
            </a:pPr>
            <a:endParaRPr lang="en-US" altLang="zh-CN" dirty="0">
              <a:latin typeface="Arial Narrow" pitchFamily="34" charset="0"/>
              <a:ea typeface="ＭＳ Ｐゴシック" charset="-128"/>
            </a:endParaRPr>
          </a:p>
        </p:txBody>
      </p:sp>
    </p:spTree>
  </p:cSld>
  <p:clrMapOvr>
    <a:masterClrMapping/>
  </p:clrMapOvr>
  <p:transition spd="slow">
    <p:wipe/>
  </p:transition>
</p:sld>
</file>

<file path=ppt/theme/theme1.xml><?xml version="1.0" encoding="utf-8"?>
<a:theme xmlns:a="http://schemas.openxmlformats.org/drawingml/2006/main" name="Uncertainty Analysis_2015_Okinawa">
  <a:themeElements>
    <a:clrScheme name="Promotion_Introduction_200709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motion_Introduction_20070913">
      <a:majorFont>
        <a:latin typeface="Arial"/>
        <a:ea typeface=""/>
        <a:cs typeface=""/>
      </a:majorFont>
      <a:minorFont>
        <a:latin typeface="Arial"/>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motion_Introduction_200709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motion_Introduction_2007091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motion_Introduction_2007091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motion_Introduction_2007091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motion_Introduction_2007091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motion_Introduction_2007091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motion_Introduction_2007091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motion_Introduction_2007091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motion_Introduction_2007091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motion_Introduction_2007091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motion_Introduction_2007091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motion_Introduction_2007091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oftware_Waste">
  <a:themeElements>
    <a:clrScheme name="IPCC">
      <a:dk1>
        <a:srgbClr val="000000"/>
      </a:dk1>
      <a:lt1>
        <a:srgbClr val="FFFFFF"/>
      </a:lt1>
      <a:dk2>
        <a:srgbClr val="000000"/>
      </a:dk2>
      <a:lt2>
        <a:srgbClr val="808080"/>
      </a:lt2>
      <a:accent1>
        <a:srgbClr val="990002"/>
      </a:accent1>
      <a:accent2>
        <a:srgbClr val="C47900"/>
      </a:accent2>
      <a:accent3>
        <a:srgbClr val="004F00"/>
      </a:accent3>
      <a:accent4>
        <a:srgbClr val="00AAD0"/>
      </a:accent4>
      <a:accent5>
        <a:srgbClr val="003466"/>
      </a:accent5>
      <a:accent6>
        <a:srgbClr val="7F006E"/>
      </a:accent6>
      <a:hlink>
        <a:srgbClr val="E00000"/>
      </a:hlink>
      <a:folHlink>
        <a:srgbClr val="EF550F"/>
      </a:folHlink>
    </a:clrScheme>
    <a:fontScheme name="Promotion_Introduction_20070913">
      <a:majorFont>
        <a:latin typeface="Arial"/>
        <a:ea typeface=""/>
        <a:cs typeface=""/>
      </a:majorFont>
      <a:minorFont>
        <a:latin typeface="Arial"/>
        <a:ea typeface=""/>
        <a:cs typeface=""/>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motion_Introduction_2007091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motion_Introduction_2007091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motion_Introduction_2007091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motion_Introduction_2007091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motion_Introduction_2007091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motion_Introduction_2007091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motion_Introduction_2007091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motion_Introduction_2007091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motion_Introduction_2007091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motion_Introduction_2007091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motion_Introduction_2007091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motion_Introduction_2007091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Uncertainty Analysis_2015_Okinawa</Template>
  <TotalTime>222</TotalTime>
  <Words>649</Words>
  <Application>Microsoft Office PowerPoint</Application>
  <PresentationFormat>画面に合わせる (4:3)</PresentationFormat>
  <Paragraphs>96</Paragraphs>
  <Slides>19</Slides>
  <Notes>14</Notes>
  <HiddenSlides>0</HiddenSlides>
  <MMClips>0</MMClips>
  <ScaleCrop>false</ScaleCrop>
  <HeadingPairs>
    <vt:vector size="8" baseType="variant">
      <vt:variant>
        <vt:lpstr>使用されているフォント</vt:lpstr>
      </vt:variant>
      <vt:variant>
        <vt:i4>7</vt:i4>
      </vt:variant>
      <vt:variant>
        <vt:lpstr>テーマ</vt:lpstr>
      </vt:variant>
      <vt:variant>
        <vt:i4>2</vt:i4>
      </vt:variant>
      <vt:variant>
        <vt:lpstr>埋め込まれた OLE サーバー</vt:lpstr>
      </vt:variant>
      <vt:variant>
        <vt:i4>1</vt:i4>
      </vt:variant>
      <vt:variant>
        <vt:lpstr>スライド タイトル</vt:lpstr>
      </vt:variant>
      <vt:variant>
        <vt:i4>19</vt:i4>
      </vt:variant>
    </vt:vector>
  </HeadingPairs>
  <TitlesOfParts>
    <vt:vector size="29" baseType="lpstr">
      <vt:lpstr>Frutiger LT Pro 57 Condensed</vt:lpstr>
      <vt:lpstr>MS PGothic</vt:lpstr>
      <vt:lpstr>MS PGothic</vt:lpstr>
      <vt:lpstr>Arial</vt:lpstr>
      <vt:lpstr>Arial Narrow</vt:lpstr>
      <vt:lpstr>Times New Roman</vt:lpstr>
      <vt:lpstr>Wingdings</vt:lpstr>
      <vt:lpstr>Uncertainty Analysis_2015_Okinawa</vt:lpstr>
      <vt:lpstr>Software_Waste</vt:lpstr>
      <vt:lpstr>Visio</vt:lpstr>
      <vt:lpstr>Uncertainty Analysis in Emission Inventories</vt:lpstr>
      <vt:lpstr>Introduction</vt:lpstr>
      <vt:lpstr>Probability Density Function</vt:lpstr>
      <vt:lpstr>Probability Density Function</vt:lpstr>
      <vt:lpstr>Specifying Uncertainty</vt:lpstr>
      <vt:lpstr>Benefits of Uncertainty Analysis</vt:lpstr>
      <vt:lpstr>Uncertainty Estimation</vt:lpstr>
      <vt:lpstr>Sources of Uncertainty</vt:lpstr>
      <vt:lpstr>Sources of Data and Information</vt:lpstr>
      <vt:lpstr>Methods to Combine Uncertainties</vt:lpstr>
      <vt:lpstr>Error Propagation</vt:lpstr>
      <vt:lpstr>PowerPoint プレゼンテーション</vt:lpstr>
      <vt:lpstr>Illustration of Monte-Carlo Method</vt:lpstr>
      <vt:lpstr>Example of Monte Carlo Results</vt:lpstr>
      <vt:lpstr>Summary Results</vt:lpstr>
      <vt:lpstr>IPCC Inventory Software: Uncertainty Analysis</vt:lpstr>
      <vt:lpstr>IPCC Inventory Software: Uncertainty Analysis (cont.)</vt:lpstr>
      <vt:lpstr>Summary</vt:lpstr>
      <vt:lpstr>PowerPoint プレゼンテーション</vt:lpstr>
    </vt:vector>
  </TitlesOfParts>
  <Company>IGES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Uncertainty Analysis in Emission Inventories</dc:title>
  <dc:creator>baasansuren</dc:creator>
  <cp:lastModifiedBy>baasansuren</cp:lastModifiedBy>
  <cp:revision>42</cp:revision>
  <cp:lastPrinted>2017-05-31T02:13:00Z</cp:lastPrinted>
  <dcterms:created xsi:type="dcterms:W3CDTF">2016-01-19T01:22:48Z</dcterms:created>
  <dcterms:modified xsi:type="dcterms:W3CDTF">2017-05-31T02:33:44Z</dcterms:modified>
</cp:coreProperties>
</file>